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307" r:id="rId4"/>
    <p:sldId id="308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9" r:id="rId52"/>
    <p:sldId id="305" r:id="rId53"/>
    <p:sldId id="306" r:id="rId54"/>
    <p:sldId id="310" r:id="rId55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ED092-8C1D-B745-803C-8DA7546F7A87}" v="50" dt="2025-09-11T10:34:38.13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1"/>
    <p:restoredTop sz="94737"/>
  </p:normalViewPr>
  <p:slideViewPr>
    <p:cSldViewPr>
      <p:cViewPr varScale="1">
        <p:scale>
          <a:sx n="114" d="100"/>
          <a:sy n="114" d="100"/>
        </p:scale>
        <p:origin x="96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64899-3059-7848-94C2-878B2822E479}" type="datetimeFigureOut">
              <a:t>2025/10/29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FA57C-5EF2-9748-BAB4-CB63A3DBFC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031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FA57C-5EF2-9748-BAB4-CB63A3DBFC54}" type="slidenum"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07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1">
                <a:solidFill>
                  <a:srgbClr val="D5D5D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0" i="1">
                <a:solidFill>
                  <a:srgbClr val="D5D5D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5267" y="475073"/>
            <a:ext cx="5316220" cy="346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12541" y="2115505"/>
            <a:ext cx="4939030" cy="240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1">
                <a:solidFill>
                  <a:srgbClr val="D5D5D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421831" y="7234878"/>
            <a:ext cx="234315" cy="161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princeton.edu/~wayne/kleinberg-tardos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ava.sun.com/docs/books/tutorial/uiswing/overview/anatomy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ngroves.district96.k12.il.us/Wetlands/Salamander/SalGraphics/salfoodweb.gif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38300"/>
              <a:ext cx="558800" cy="6096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0179" y="5573185"/>
            <a:ext cx="3634104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344805" indent="457834">
              <a:lnSpc>
                <a:spcPct val="131100"/>
              </a:lnSpc>
              <a:spcBef>
                <a:spcPts val="100"/>
              </a:spcBef>
            </a:pP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Lecture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70" dirty="0">
                <a:solidFill>
                  <a:srgbClr val="FFFFFF"/>
                </a:solidFill>
                <a:latin typeface="Trebuchet MS"/>
                <a:cs typeface="Trebuchet MS"/>
              </a:rPr>
              <a:t>slides</a:t>
            </a:r>
            <a:r>
              <a:rPr sz="105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05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Kevin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20" dirty="0">
                <a:solidFill>
                  <a:srgbClr val="FFFFFF"/>
                </a:solidFill>
                <a:latin typeface="Trebuchet MS"/>
                <a:cs typeface="Trebuchet MS"/>
              </a:rPr>
              <a:t>Wayne </a:t>
            </a: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Copyright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2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2005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Pearson-Addison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rebuchet MS"/>
                <a:cs typeface="Trebuchet MS"/>
              </a:rPr>
              <a:t>Wesley</a:t>
            </a:r>
            <a:endParaRPr sz="1050">
              <a:latin typeface="Trebuchet MS"/>
              <a:cs typeface="Trebuchet MS"/>
            </a:endParaRPr>
          </a:p>
          <a:p>
            <a:pPr marL="709930">
              <a:lnSpc>
                <a:spcPct val="100000"/>
              </a:lnSpc>
              <a:spcBef>
                <a:spcPts val="390"/>
              </a:spcBef>
            </a:pP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Copyright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2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2013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Kevin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20" dirty="0">
                <a:solidFill>
                  <a:srgbClr val="FFFFFF"/>
                </a:solidFill>
                <a:latin typeface="Trebuchet MS"/>
                <a:cs typeface="Trebuchet MS"/>
              </a:rPr>
              <a:t>Wayne</a:t>
            </a:r>
            <a:endParaRPr sz="1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b="1" spc="14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http://www.cs.princeton.edu/~wayne/kleinberg-</a:t>
            </a:r>
            <a:r>
              <a:rPr sz="800" b="1" spc="13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tardos 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7059" y="1985146"/>
            <a:ext cx="4893945" cy="0"/>
          </a:xfrm>
          <a:custGeom>
            <a:avLst/>
            <a:gdLst/>
            <a:ahLst/>
            <a:cxnLst/>
            <a:rect l="l" t="t" r="r" b="b"/>
            <a:pathLst>
              <a:path w="4893945">
                <a:moveTo>
                  <a:pt x="0" y="0"/>
                </a:moveTo>
                <a:lnTo>
                  <a:pt x="4893381" y="0"/>
                </a:lnTo>
              </a:path>
            </a:pathLst>
          </a:custGeom>
          <a:ln w="143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29088" y="7189404"/>
            <a:ext cx="21291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Last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updated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Sep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8,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2013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6:19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AM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solidFill>
                  <a:srgbClr val="FFFFFF"/>
                </a:solidFill>
                <a:latin typeface="Tahoma"/>
                <a:cs typeface="Tahoma"/>
              </a:rPr>
              <a:t>3.</a:t>
            </a:r>
            <a:r>
              <a:rPr sz="2700" b="1" cap="small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700" b="1" cap="small" spc="-135" dirty="0">
                <a:solidFill>
                  <a:srgbClr val="FFFFFF"/>
                </a:solidFill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>
                <a:solidFill>
                  <a:srgbClr val="FFFFFF"/>
                </a:solidFill>
              </a:rPr>
              <a:t>basic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180" dirty="0">
                <a:solidFill>
                  <a:srgbClr val="FFFFFF"/>
                </a:solidFill>
              </a:rPr>
              <a:t>definitions</a:t>
            </a:r>
            <a:r>
              <a:rPr sz="2250" spc="-135" dirty="0">
                <a:solidFill>
                  <a:srgbClr val="FFFFFF"/>
                </a:solidFill>
              </a:rPr>
              <a:t> </a:t>
            </a:r>
            <a:r>
              <a:rPr sz="2250" spc="-175" dirty="0">
                <a:solidFill>
                  <a:srgbClr val="FFFFFF"/>
                </a:solidFill>
              </a:rPr>
              <a:t>and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85" dirty="0">
                <a:solidFill>
                  <a:srgbClr val="FFFFFF"/>
                </a:solidFill>
              </a:rPr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>
                <a:solidFill>
                  <a:srgbClr val="FFFFFF"/>
                </a:solidFill>
              </a:rPr>
              <a:t>graph</a:t>
            </a:r>
            <a:r>
              <a:rPr sz="2250" spc="-145" dirty="0">
                <a:solidFill>
                  <a:srgbClr val="FFFFFF"/>
                </a:solidFill>
              </a:rPr>
              <a:t> </a:t>
            </a:r>
            <a:r>
              <a:rPr sz="2250" spc="-215" dirty="0">
                <a:solidFill>
                  <a:srgbClr val="FFFFFF"/>
                </a:solidFill>
              </a:rPr>
              <a:t>connectivity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175" dirty="0">
                <a:solidFill>
                  <a:srgbClr val="FFFFFF"/>
                </a:solidFill>
              </a:rPr>
              <a:t>and</a:t>
            </a:r>
            <a:r>
              <a:rPr sz="2250" spc="-135" dirty="0">
                <a:solidFill>
                  <a:srgbClr val="FFFFFF"/>
                </a:solidFill>
              </a:rPr>
              <a:t> </a:t>
            </a:r>
            <a:r>
              <a:rPr sz="2250" spc="-170" dirty="0">
                <a:solidFill>
                  <a:srgbClr val="FFFFFF"/>
                </a:solidFill>
              </a:rPr>
              <a:t>graph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200" dirty="0">
                <a:solidFill>
                  <a:srgbClr val="FFFFFF"/>
                </a:solidFill>
              </a:rPr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>
                <a:solidFill>
                  <a:srgbClr val="FFFFFF"/>
                </a:solidFill>
              </a:rPr>
              <a:t>testing</a:t>
            </a:r>
            <a:r>
              <a:rPr sz="2250" spc="-90" dirty="0">
                <a:solidFill>
                  <a:srgbClr val="FFFFFF"/>
                </a:solidFill>
              </a:rPr>
              <a:t> </a:t>
            </a:r>
            <a:r>
              <a:rPr sz="2250" spc="-135" dirty="0">
                <a:solidFill>
                  <a:srgbClr val="FFFFFF"/>
                </a:solidFill>
              </a:rPr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>
                <a:solidFill>
                  <a:srgbClr val="FFFFFF"/>
                </a:solidFill>
              </a:rPr>
              <a:t>connectivity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160" dirty="0">
                <a:solidFill>
                  <a:srgbClr val="FFFFFF"/>
                </a:solidFill>
              </a:rPr>
              <a:t>in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195" dirty="0">
                <a:solidFill>
                  <a:srgbClr val="FFFFFF"/>
                </a:solidFill>
              </a:rPr>
              <a:t>directed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25" dirty="0">
                <a:solidFill>
                  <a:srgbClr val="FFFFFF"/>
                </a:solidFill>
              </a:rPr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>
                <a:solidFill>
                  <a:srgbClr val="FFFFFF"/>
                </a:solidFill>
              </a:rPr>
              <a:t>DAGs</a:t>
            </a:r>
            <a:r>
              <a:rPr sz="2250" spc="-120" dirty="0">
                <a:solidFill>
                  <a:srgbClr val="FFFFFF"/>
                </a:solidFill>
              </a:rPr>
              <a:t> </a:t>
            </a:r>
            <a:r>
              <a:rPr sz="2250" spc="-175" dirty="0">
                <a:solidFill>
                  <a:srgbClr val="FFFFFF"/>
                </a:solidFill>
              </a:rPr>
              <a:t>and</a:t>
            </a:r>
            <a:r>
              <a:rPr sz="2250" spc="-125" dirty="0">
                <a:solidFill>
                  <a:srgbClr val="FFFFFF"/>
                </a:solidFill>
              </a:rPr>
              <a:t> </a:t>
            </a:r>
            <a:r>
              <a:rPr sz="2250" spc="-155" dirty="0">
                <a:solidFill>
                  <a:srgbClr val="FFFFFF"/>
                </a:solidFill>
              </a:rPr>
              <a:t>topological</a:t>
            </a:r>
            <a:r>
              <a:rPr sz="2250" spc="-125" dirty="0">
                <a:solidFill>
                  <a:srgbClr val="FFFFFF"/>
                </a:solidFill>
              </a:rPr>
              <a:t> </a:t>
            </a:r>
            <a:r>
              <a:rPr sz="2250" spc="-40" dirty="0">
                <a:solidFill>
                  <a:srgbClr val="FFFFFF"/>
                </a:solidFill>
              </a:rPr>
              <a:t>ordering</a:t>
            </a:r>
            <a:endParaRPr sz="22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62724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7660" algn="l"/>
              </a:tabLst>
            </a:pPr>
            <a:r>
              <a:rPr spc="70" dirty="0"/>
              <a:t>Graph</a:t>
            </a:r>
            <a:r>
              <a:rPr spc="85" dirty="0"/>
              <a:t> </a:t>
            </a:r>
            <a:r>
              <a:rPr spc="-10" dirty="0"/>
              <a:t>representation:</a:t>
            </a:r>
            <a:r>
              <a:rPr dirty="0"/>
              <a:t>	adjacency</a:t>
            </a:r>
            <a:r>
              <a:rPr spc="355" dirty="0"/>
              <a:t> </a:t>
            </a:r>
            <a:r>
              <a:rPr spc="-45" dirty="0"/>
              <a:t>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3417" y="1238065"/>
            <a:ext cx="49822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785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Adjacency</a:t>
            </a:r>
            <a:r>
              <a:rPr sz="1800" spc="8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lists.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indexed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array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lists.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391" y="1463148"/>
            <a:ext cx="426148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representations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7991" y="1825569"/>
            <a:ext cx="6083935" cy="1189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00">
              <a:lnSpc>
                <a:spcPts val="3135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Space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Symbol"/>
                <a:cs typeface="Symbol"/>
              </a:rPr>
              <a:t>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+ </a:t>
            </a:r>
            <a:r>
              <a:rPr sz="1800" i="1" spc="-25" dirty="0">
                <a:latin typeface="Times New Roman"/>
                <a:cs typeface="Times New Roman"/>
              </a:rPr>
              <a:t>n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Checking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spc="5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degree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35" dirty="0">
                <a:latin typeface="Times New Roman"/>
                <a:cs typeface="Times New Roman"/>
              </a:rPr>
              <a:t>))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Identifying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Symbol"/>
                <a:cs typeface="Symbol"/>
              </a:rPr>
              <a:t>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+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spc="55" dirty="0">
                <a:latin typeface="Times New Roman"/>
                <a:cs typeface="Times New Roman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8779" y="4142734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7131" y="4131061"/>
            <a:ext cx="274320" cy="273050"/>
          </a:xfrm>
          <a:prstGeom prst="rect">
            <a:avLst/>
          </a:prstGeom>
          <a:solidFill>
            <a:srgbClr val="CBCBCB"/>
          </a:solidFill>
          <a:ln w="1144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90"/>
              </a:spcBef>
            </a:pPr>
            <a:r>
              <a:rPr sz="1200" spc="-50" dirty="0"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87252" y="4126292"/>
            <a:ext cx="570865" cy="282575"/>
            <a:chOff x="5787252" y="4126292"/>
            <a:chExt cx="570865" cy="282575"/>
          </a:xfrm>
        </p:grpSpPr>
        <p:sp>
          <p:nvSpPr>
            <p:cNvPr id="9" name="object 9"/>
            <p:cNvSpPr/>
            <p:nvPr/>
          </p:nvSpPr>
          <p:spPr>
            <a:xfrm>
              <a:off x="5792020" y="4131061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92021" y="4131061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8984" y="4224209"/>
              <a:ext cx="76298" cy="790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61574" y="4264584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04466" y="0"/>
                  </a:lnTo>
                  <a:lnTo>
                    <a:pt x="314004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66041" y="421880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49853" y="4131061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9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18065" y="4126292"/>
            <a:ext cx="282575" cy="282575"/>
            <a:chOff x="6618065" y="4126292"/>
            <a:chExt cx="282575" cy="28257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2834" y="4131061"/>
              <a:ext cx="272982" cy="27298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622834" y="4131061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9798" y="4224209"/>
              <a:ext cx="79054" cy="7905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158779" y="4483537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58779" y="4824341"/>
            <a:ext cx="122555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27517" y="5149655"/>
            <a:ext cx="273050" cy="273050"/>
          </a:xfrm>
          <a:prstGeom prst="rect">
            <a:avLst/>
          </a:prstGeom>
          <a:solidFill>
            <a:srgbClr val="FFFFFF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795418" y="5144575"/>
            <a:ext cx="283210" cy="283210"/>
            <a:chOff x="5795418" y="5144575"/>
            <a:chExt cx="283210" cy="283210"/>
          </a:xfrm>
        </p:grpSpPr>
        <p:sp>
          <p:nvSpPr>
            <p:cNvPr id="23" name="object 23"/>
            <p:cNvSpPr/>
            <p:nvPr/>
          </p:nvSpPr>
          <p:spPr>
            <a:xfrm>
              <a:off x="5800497" y="514965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498" y="514965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7462" y="5246619"/>
              <a:ext cx="76298" cy="7905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353244" y="5149655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621456" y="5144887"/>
            <a:ext cx="282575" cy="282575"/>
            <a:chOff x="6621456" y="5144887"/>
            <a:chExt cx="282575" cy="28257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6224" y="5149655"/>
              <a:ext cx="272981" cy="27298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626225" y="514965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3" y="0"/>
                  </a:lnTo>
                  <a:lnTo>
                    <a:pt x="272983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3189" y="5246619"/>
              <a:ext cx="76298" cy="79055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972738" y="5240366"/>
            <a:ext cx="381000" cy="92075"/>
            <a:chOff x="5972738" y="5240366"/>
            <a:chExt cx="381000" cy="92075"/>
          </a:xfrm>
        </p:grpSpPr>
        <p:sp>
          <p:nvSpPr>
            <p:cNvPr id="32" name="object 32"/>
            <p:cNvSpPr/>
            <p:nvPr/>
          </p:nvSpPr>
          <p:spPr>
            <a:xfrm>
              <a:off x="5972738" y="5286146"/>
              <a:ext cx="299085" cy="0"/>
            </a:xfrm>
            <a:custGeom>
              <a:avLst/>
              <a:gdLst/>
              <a:ahLst/>
              <a:cxnLst/>
              <a:rect l="l" t="t" r="r" b="b"/>
              <a:pathLst>
                <a:path w="299085">
                  <a:moveTo>
                    <a:pt x="0" y="0"/>
                  </a:moveTo>
                  <a:lnTo>
                    <a:pt x="0" y="0"/>
                  </a:lnTo>
                  <a:lnTo>
                    <a:pt x="288947" y="0"/>
                  </a:lnTo>
                  <a:lnTo>
                    <a:pt x="298485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61685" y="524036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158779" y="5505946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58779" y="5855228"/>
            <a:ext cx="122555" cy="541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7517" y="6172065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795418" y="6166985"/>
            <a:ext cx="283210" cy="283210"/>
            <a:chOff x="5795418" y="6166985"/>
            <a:chExt cx="283210" cy="283210"/>
          </a:xfrm>
        </p:grpSpPr>
        <p:sp>
          <p:nvSpPr>
            <p:cNvPr id="38" name="object 38"/>
            <p:cNvSpPr/>
            <p:nvPr/>
          </p:nvSpPr>
          <p:spPr>
            <a:xfrm>
              <a:off x="5800497" y="617206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00498" y="617206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7462" y="6269029"/>
              <a:ext cx="76298" cy="7905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353244" y="6172065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8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621456" y="6167296"/>
            <a:ext cx="282575" cy="282575"/>
            <a:chOff x="6621456" y="6167296"/>
            <a:chExt cx="282575" cy="282575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6224" y="6172065"/>
              <a:ext cx="272981" cy="27298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26225" y="617206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3" y="0"/>
                  </a:lnTo>
                  <a:lnTo>
                    <a:pt x="272983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3189" y="6269029"/>
              <a:ext cx="76298" cy="79054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5972738" y="6262776"/>
            <a:ext cx="381000" cy="92075"/>
            <a:chOff x="5972738" y="6262776"/>
            <a:chExt cx="381000" cy="92075"/>
          </a:xfrm>
        </p:grpSpPr>
        <p:sp>
          <p:nvSpPr>
            <p:cNvPr id="47" name="object 47"/>
            <p:cNvSpPr/>
            <p:nvPr/>
          </p:nvSpPr>
          <p:spPr>
            <a:xfrm>
              <a:off x="5972738" y="6308555"/>
              <a:ext cx="299085" cy="0"/>
            </a:xfrm>
            <a:custGeom>
              <a:avLst/>
              <a:gdLst/>
              <a:ahLst/>
              <a:cxnLst/>
              <a:rect l="l" t="t" r="r" b="b"/>
              <a:pathLst>
                <a:path w="299085">
                  <a:moveTo>
                    <a:pt x="0" y="1"/>
                  </a:moveTo>
                  <a:lnTo>
                    <a:pt x="48158" y="1"/>
                  </a:lnTo>
                  <a:lnTo>
                    <a:pt x="96316" y="1"/>
                  </a:lnTo>
                  <a:lnTo>
                    <a:pt x="144473" y="0"/>
                  </a:lnTo>
                  <a:lnTo>
                    <a:pt x="192631" y="0"/>
                  </a:lnTo>
                  <a:lnTo>
                    <a:pt x="240789" y="0"/>
                  </a:lnTo>
                  <a:lnTo>
                    <a:pt x="288947" y="0"/>
                  </a:lnTo>
                  <a:lnTo>
                    <a:pt x="298485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61685" y="626277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8"/>
                  </a:lnTo>
                  <a:lnTo>
                    <a:pt x="91559" y="45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158779" y="6528356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206225" y="4131061"/>
            <a:ext cx="2604135" cy="2766060"/>
            <a:chOff x="1206225" y="4131061"/>
            <a:chExt cx="2604135" cy="2766060"/>
          </a:xfrm>
        </p:grpSpPr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6225" y="4131061"/>
              <a:ext cx="2603710" cy="276584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587085" y="5420941"/>
              <a:ext cx="269875" cy="340995"/>
            </a:xfrm>
            <a:custGeom>
              <a:avLst/>
              <a:gdLst/>
              <a:ahLst/>
              <a:cxnLst/>
              <a:rect l="l" t="t" r="r" b="b"/>
              <a:pathLst>
                <a:path w="269875" h="340995">
                  <a:moveTo>
                    <a:pt x="269590" y="0"/>
                  </a:moveTo>
                  <a:lnTo>
                    <a:pt x="0" y="340803"/>
                  </a:lnTo>
                </a:path>
              </a:pathLst>
            </a:custGeom>
            <a:ln w="5722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524125" y="4462962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792028" y="4457882"/>
            <a:ext cx="283210" cy="283210"/>
            <a:chOff x="5792028" y="4457882"/>
            <a:chExt cx="283210" cy="283210"/>
          </a:xfrm>
        </p:grpSpPr>
        <p:sp>
          <p:nvSpPr>
            <p:cNvPr id="55" name="object 55"/>
            <p:cNvSpPr/>
            <p:nvPr/>
          </p:nvSpPr>
          <p:spPr>
            <a:xfrm>
              <a:off x="5797106" y="4462962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97108" y="4462962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3859" y="4559926"/>
              <a:ext cx="76299" cy="79054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349853" y="4462962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617754" y="4457882"/>
            <a:ext cx="290195" cy="283210"/>
            <a:chOff x="6617754" y="4457882"/>
            <a:chExt cx="290195" cy="283210"/>
          </a:xfrm>
        </p:grpSpPr>
        <p:sp>
          <p:nvSpPr>
            <p:cNvPr id="60" name="object 60"/>
            <p:cNvSpPr/>
            <p:nvPr/>
          </p:nvSpPr>
          <p:spPr>
            <a:xfrm>
              <a:off x="6622833" y="4462962"/>
              <a:ext cx="280035" cy="273050"/>
            </a:xfrm>
            <a:custGeom>
              <a:avLst/>
              <a:gdLst/>
              <a:ahLst/>
              <a:cxnLst/>
              <a:rect l="l" t="t" r="r" b="b"/>
              <a:pathLst>
                <a:path w="280034" h="273050">
                  <a:moveTo>
                    <a:pt x="0" y="0"/>
                  </a:moveTo>
                  <a:lnTo>
                    <a:pt x="279764" y="0"/>
                  </a:lnTo>
                  <a:lnTo>
                    <a:pt x="279764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622834" y="4462962"/>
              <a:ext cx="280035" cy="273050"/>
            </a:xfrm>
            <a:custGeom>
              <a:avLst/>
              <a:gdLst/>
              <a:ahLst/>
              <a:cxnLst/>
              <a:rect l="l" t="t" r="r" b="b"/>
              <a:pathLst>
                <a:path w="280034" h="273050">
                  <a:moveTo>
                    <a:pt x="0" y="0"/>
                  </a:moveTo>
                  <a:lnTo>
                    <a:pt x="279764" y="0"/>
                  </a:lnTo>
                  <a:lnTo>
                    <a:pt x="279764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9798" y="4559926"/>
              <a:ext cx="76299" cy="79054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7189144" y="4462962"/>
            <a:ext cx="273050" cy="273050"/>
          </a:xfrm>
          <a:prstGeom prst="rect">
            <a:avLst/>
          </a:prstGeom>
          <a:solidFill>
            <a:srgbClr val="FFFFFF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457046" y="4457882"/>
            <a:ext cx="283210" cy="283210"/>
            <a:chOff x="7457046" y="4457882"/>
            <a:chExt cx="283210" cy="283210"/>
          </a:xfrm>
        </p:grpSpPr>
        <p:sp>
          <p:nvSpPr>
            <p:cNvPr id="65" name="object 65"/>
            <p:cNvSpPr/>
            <p:nvPr/>
          </p:nvSpPr>
          <p:spPr>
            <a:xfrm>
              <a:off x="7462126" y="4462962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0" y="0"/>
                  </a:lnTo>
                  <a:lnTo>
                    <a:pt x="272980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62126" y="4462962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090" y="4559926"/>
              <a:ext cx="76299" cy="79054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6795415" y="4553673"/>
            <a:ext cx="394335" cy="92075"/>
            <a:chOff x="6795415" y="4553673"/>
            <a:chExt cx="394335" cy="92075"/>
          </a:xfrm>
        </p:grpSpPr>
        <p:sp>
          <p:nvSpPr>
            <p:cNvPr id="69" name="object 69"/>
            <p:cNvSpPr/>
            <p:nvPr/>
          </p:nvSpPr>
          <p:spPr>
            <a:xfrm>
              <a:off x="6795415" y="4599452"/>
              <a:ext cx="312420" cy="0"/>
            </a:xfrm>
            <a:custGeom>
              <a:avLst/>
              <a:gdLst/>
              <a:ahLst/>
              <a:cxnLst/>
              <a:rect l="l" t="t" r="r" b="b"/>
              <a:pathLst>
                <a:path w="312420">
                  <a:moveTo>
                    <a:pt x="0" y="0"/>
                  </a:moveTo>
                  <a:lnTo>
                    <a:pt x="50398" y="0"/>
                  </a:lnTo>
                  <a:lnTo>
                    <a:pt x="100796" y="0"/>
                  </a:lnTo>
                  <a:lnTo>
                    <a:pt x="151195" y="0"/>
                  </a:lnTo>
                  <a:lnTo>
                    <a:pt x="201593" y="0"/>
                  </a:lnTo>
                  <a:lnTo>
                    <a:pt x="251992" y="0"/>
                  </a:lnTo>
                  <a:lnTo>
                    <a:pt x="302390" y="0"/>
                  </a:lnTo>
                  <a:lnTo>
                    <a:pt x="311928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97806" y="4553673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5969148" y="4553673"/>
            <a:ext cx="381000" cy="92075"/>
            <a:chOff x="5969148" y="4553673"/>
            <a:chExt cx="381000" cy="92075"/>
          </a:xfrm>
        </p:grpSpPr>
        <p:sp>
          <p:nvSpPr>
            <p:cNvPr id="72" name="object 72"/>
            <p:cNvSpPr/>
            <p:nvPr/>
          </p:nvSpPr>
          <p:spPr>
            <a:xfrm>
              <a:off x="5969148" y="4599453"/>
              <a:ext cx="299085" cy="0"/>
            </a:xfrm>
            <a:custGeom>
              <a:avLst/>
              <a:gdLst/>
              <a:ahLst/>
              <a:cxnLst/>
              <a:rect l="l" t="t" r="r" b="b"/>
              <a:pathLst>
                <a:path w="299085">
                  <a:moveTo>
                    <a:pt x="0" y="0"/>
                  </a:moveTo>
                  <a:lnTo>
                    <a:pt x="0" y="0"/>
                  </a:lnTo>
                  <a:lnTo>
                    <a:pt x="289093" y="0"/>
                  </a:lnTo>
                  <a:lnTo>
                    <a:pt x="298631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58242" y="4553673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982656" y="4462962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250870" y="4458194"/>
            <a:ext cx="282575" cy="282575"/>
            <a:chOff x="8250870" y="4458194"/>
            <a:chExt cx="282575" cy="282575"/>
          </a:xfrm>
        </p:grpSpPr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5637" y="4462962"/>
              <a:ext cx="272982" cy="27298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255638" y="4462962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52601" y="4559926"/>
              <a:ext cx="79054" cy="79054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7634295" y="4553673"/>
            <a:ext cx="348615" cy="92075"/>
            <a:chOff x="7634295" y="4553673"/>
            <a:chExt cx="348615" cy="92075"/>
          </a:xfrm>
        </p:grpSpPr>
        <p:sp>
          <p:nvSpPr>
            <p:cNvPr id="80" name="object 80"/>
            <p:cNvSpPr/>
            <p:nvPr/>
          </p:nvSpPr>
          <p:spPr>
            <a:xfrm>
              <a:off x="7634295" y="4599453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0" y="0"/>
                  </a:lnTo>
                  <a:lnTo>
                    <a:pt x="256561" y="0"/>
                  </a:lnTo>
                  <a:lnTo>
                    <a:pt x="26609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890856" y="4553673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8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5524125" y="4808216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00"/>
              </a:spcBef>
            </a:pPr>
            <a:r>
              <a:rPr sz="1200" spc="-50" dirty="0"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5792028" y="4803137"/>
            <a:ext cx="283210" cy="283210"/>
            <a:chOff x="5792028" y="4803137"/>
            <a:chExt cx="283210" cy="283210"/>
          </a:xfrm>
        </p:grpSpPr>
        <p:sp>
          <p:nvSpPr>
            <p:cNvPr id="84" name="object 84"/>
            <p:cNvSpPr/>
            <p:nvPr/>
          </p:nvSpPr>
          <p:spPr>
            <a:xfrm>
              <a:off x="5797106" y="480821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797108" y="4808217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3859" y="4902424"/>
              <a:ext cx="76299" cy="79055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6349853" y="4808216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00"/>
              </a:spcBef>
            </a:pPr>
            <a:r>
              <a:rPr sz="1200" spc="-50" dirty="0"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6617754" y="4803137"/>
            <a:ext cx="283210" cy="283210"/>
            <a:chOff x="6617754" y="4803137"/>
            <a:chExt cx="283210" cy="283210"/>
          </a:xfrm>
        </p:grpSpPr>
        <p:sp>
          <p:nvSpPr>
            <p:cNvPr id="89" name="object 89"/>
            <p:cNvSpPr/>
            <p:nvPr/>
          </p:nvSpPr>
          <p:spPr>
            <a:xfrm>
              <a:off x="6622833" y="480821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622834" y="4808217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9798" y="4902424"/>
              <a:ext cx="76299" cy="79055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7189144" y="4808216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00"/>
              </a:spcBef>
            </a:pPr>
            <a:r>
              <a:rPr sz="1200" spc="-50" dirty="0"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6785878" y="4897822"/>
            <a:ext cx="403860" cy="92075"/>
            <a:chOff x="6785878" y="4897822"/>
            <a:chExt cx="403860" cy="92075"/>
          </a:xfrm>
        </p:grpSpPr>
        <p:sp>
          <p:nvSpPr>
            <p:cNvPr id="94" name="object 94"/>
            <p:cNvSpPr/>
            <p:nvPr/>
          </p:nvSpPr>
          <p:spPr>
            <a:xfrm>
              <a:off x="6795415" y="4942134"/>
              <a:ext cx="312420" cy="1905"/>
            </a:xfrm>
            <a:custGeom>
              <a:avLst/>
              <a:gdLst/>
              <a:ahLst/>
              <a:cxnLst/>
              <a:rect l="l" t="t" r="r" b="b"/>
              <a:pathLst>
                <a:path w="312420" h="1904">
                  <a:moveTo>
                    <a:pt x="0" y="0"/>
                  </a:moveTo>
                  <a:lnTo>
                    <a:pt x="50398" y="244"/>
                  </a:lnTo>
                  <a:lnTo>
                    <a:pt x="100796" y="488"/>
                  </a:lnTo>
                  <a:lnTo>
                    <a:pt x="151195" y="733"/>
                  </a:lnTo>
                  <a:lnTo>
                    <a:pt x="201594" y="977"/>
                  </a:lnTo>
                  <a:lnTo>
                    <a:pt x="251992" y="1222"/>
                  </a:lnTo>
                  <a:lnTo>
                    <a:pt x="302391" y="1466"/>
                  </a:lnTo>
                  <a:lnTo>
                    <a:pt x="311929" y="1513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097583" y="489782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44" y="0"/>
                  </a:moveTo>
                  <a:lnTo>
                    <a:pt x="0" y="91558"/>
                  </a:lnTo>
                  <a:lnTo>
                    <a:pt x="91780" y="4622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5959612" y="4897794"/>
            <a:ext cx="390525" cy="92075"/>
            <a:chOff x="5959612" y="4897794"/>
            <a:chExt cx="390525" cy="92075"/>
          </a:xfrm>
        </p:grpSpPr>
        <p:sp>
          <p:nvSpPr>
            <p:cNvPr id="97" name="object 97"/>
            <p:cNvSpPr/>
            <p:nvPr/>
          </p:nvSpPr>
          <p:spPr>
            <a:xfrm>
              <a:off x="5969149" y="4942136"/>
              <a:ext cx="299085" cy="1905"/>
            </a:xfrm>
            <a:custGeom>
              <a:avLst/>
              <a:gdLst/>
              <a:ahLst/>
              <a:cxnLst/>
              <a:rect l="l" t="t" r="r" b="b"/>
              <a:pathLst>
                <a:path w="299085" h="1904">
                  <a:moveTo>
                    <a:pt x="0" y="0"/>
                  </a:moveTo>
                  <a:lnTo>
                    <a:pt x="48182" y="239"/>
                  </a:lnTo>
                  <a:lnTo>
                    <a:pt x="96365" y="478"/>
                  </a:lnTo>
                  <a:lnTo>
                    <a:pt x="144547" y="718"/>
                  </a:lnTo>
                  <a:lnTo>
                    <a:pt x="192730" y="957"/>
                  </a:lnTo>
                  <a:lnTo>
                    <a:pt x="240912" y="1196"/>
                  </a:lnTo>
                  <a:lnTo>
                    <a:pt x="289094" y="1436"/>
                  </a:lnTo>
                  <a:lnTo>
                    <a:pt x="298632" y="1484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258016" y="489779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5" y="0"/>
                  </a:moveTo>
                  <a:lnTo>
                    <a:pt x="0" y="91558"/>
                  </a:lnTo>
                  <a:lnTo>
                    <a:pt x="91785" y="46234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7457357" y="4803448"/>
            <a:ext cx="520700" cy="282575"/>
            <a:chOff x="7457357" y="4803448"/>
            <a:chExt cx="520700" cy="282575"/>
          </a:xfrm>
        </p:grpSpPr>
        <p:sp>
          <p:nvSpPr>
            <p:cNvPr id="100" name="object 100"/>
            <p:cNvSpPr/>
            <p:nvPr/>
          </p:nvSpPr>
          <p:spPr>
            <a:xfrm>
              <a:off x="7462126" y="480821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0" y="0"/>
                  </a:lnTo>
                  <a:lnTo>
                    <a:pt x="272980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462125" y="480821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090" y="4902424"/>
              <a:ext cx="76299" cy="79055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631679" y="4942798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59">
                  <a:moveTo>
                    <a:pt x="0" y="1"/>
                  </a:moveTo>
                  <a:lnTo>
                    <a:pt x="254605" y="0"/>
                  </a:lnTo>
                  <a:lnTo>
                    <a:pt x="264143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886284" y="4897019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8823643" y="4795287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8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9091856" y="4790519"/>
            <a:ext cx="282575" cy="282575"/>
            <a:chOff x="9091856" y="4790519"/>
            <a:chExt cx="282575" cy="282575"/>
          </a:xfrm>
        </p:grpSpPr>
        <p:pic>
          <p:nvPicPr>
            <p:cNvPr id="107" name="object 10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6625" y="4795288"/>
              <a:ext cx="272981" cy="272981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9096625" y="4795287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2"/>
                  </a:lnTo>
                  <a:lnTo>
                    <a:pt x="0" y="272982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3588" y="4892252"/>
              <a:ext cx="79055" cy="79054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8521448" y="4888043"/>
            <a:ext cx="302895" cy="92075"/>
            <a:chOff x="8521448" y="4888043"/>
            <a:chExt cx="302895" cy="92075"/>
          </a:xfrm>
        </p:grpSpPr>
        <p:sp>
          <p:nvSpPr>
            <p:cNvPr id="111" name="object 111"/>
            <p:cNvSpPr/>
            <p:nvPr/>
          </p:nvSpPr>
          <p:spPr>
            <a:xfrm>
              <a:off x="8531290" y="4933735"/>
              <a:ext cx="210820" cy="1905"/>
            </a:xfrm>
            <a:custGeom>
              <a:avLst/>
              <a:gdLst/>
              <a:ahLst/>
              <a:cxnLst/>
              <a:rect l="l" t="t" r="r" b="b"/>
              <a:pathLst>
                <a:path w="210820" h="1904">
                  <a:moveTo>
                    <a:pt x="0" y="1884"/>
                  </a:moveTo>
                  <a:lnTo>
                    <a:pt x="50227" y="1434"/>
                  </a:lnTo>
                  <a:lnTo>
                    <a:pt x="100456" y="985"/>
                  </a:lnTo>
                  <a:lnTo>
                    <a:pt x="150685" y="535"/>
                  </a:lnTo>
                  <a:lnTo>
                    <a:pt x="200914" y="84"/>
                  </a:lnTo>
                  <a:lnTo>
                    <a:pt x="21045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731793" y="4888043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820" y="91554"/>
                  </a:lnTo>
                  <a:lnTo>
                    <a:pt x="91965" y="44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7982656" y="4800375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7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8250870" y="4795606"/>
            <a:ext cx="282575" cy="282575"/>
            <a:chOff x="8250870" y="4795606"/>
            <a:chExt cx="282575" cy="282575"/>
          </a:xfrm>
        </p:grpSpPr>
        <p:sp>
          <p:nvSpPr>
            <p:cNvPr id="115" name="object 115"/>
            <p:cNvSpPr/>
            <p:nvPr/>
          </p:nvSpPr>
          <p:spPr>
            <a:xfrm>
              <a:off x="8255637" y="480037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55638" y="480037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2601" y="4897338"/>
              <a:ext cx="76299" cy="79054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5522429" y="5488764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5790332" y="5483683"/>
            <a:ext cx="283210" cy="283210"/>
            <a:chOff x="5790332" y="5483683"/>
            <a:chExt cx="283210" cy="283210"/>
          </a:xfrm>
        </p:grpSpPr>
        <p:sp>
          <p:nvSpPr>
            <p:cNvPr id="120" name="object 120"/>
            <p:cNvSpPr/>
            <p:nvPr/>
          </p:nvSpPr>
          <p:spPr>
            <a:xfrm>
              <a:off x="5795411" y="54887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795412" y="54887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2375" y="5585727"/>
              <a:ext cx="76299" cy="79054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6358330" y="5488764"/>
            <a:ext cx="274320" cy="273050"/>
          </a:xfrm>
          <a:prstGeom prst="rect">
            <a:avLst/>
          </a:prstGeom>
          <a:solidFill>
            <a:srgbClr val="CBCBCB"/>
          </a:solidFill>
          <a:ln w="11232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6627927" y="5483683"/>
            <a:ext cx="277495" cy="283210"/>
            <a:chOff x="6627927" y="5483683"/>
            <a:chExt cx="277495" cy="283210"/>
          </a:xfrm>
        </p:grpSpPr>
        <p:sp>
          <p:nvSpPr>
            <p:cNvPr id="125" name="object 125"/>
            <p:cNvSpPr/>
            <p:nvPr/>
          </p:nvSpPr>
          <p:spPr>
            <a:xfrm>
              <a:off x="6633007" y="5488763"/>
              <a:ext cx="267335" cy="273050"/>
            </a:xfrm>
            <a:custGeom>
              <a:avLst/>
              <a:gdLst/>
              <a:ahLst/>
              <a:cxnLst/>
              <a:rect l="l" t="t" r="r" b="b"/>
              <a:pathLst>
                <a:path w="267334" h="273050">
                  <a:moveTo>
                    <a:pt x="0" y="0"/>
                  </a:moveTo>
                  <a:lnTo>
                    <a:pt x="267046" y="0"/>
                  </a:lnTo>
                  <a:lnTo>
                    <a:pt x="267046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633007" y="5488763"/>
              <a:ext cx="267335" cy="273050"/>
            </a:xfrm>
            <a:custGeom>
              <a:avLst/>
              <a:gdLst/>
              <a:ahLst/>
              <a:cxnLst/>
              <a:rect l="l" t="t" r="r" b="b"/>
              <a:pathLst>
                <a:path w="267334" h="273050">
                  <a:moveTo>
                    <a:pt x="0" y="0"/>
                  </a:moveTo>
                  <a:lnTo>
                    <a:pt x="267047" y="0"/>
                  </a:lnTo>
                  <a:lnTo>
                    <a:pt x="267047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8276" y="5585727"/>
              <a:ext cx="76298" cy="79054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7186177" y="5488764"/>
            <a:ext cx="273685" cy="273050"/>
          </a:xfrm>
          <a:prstGeom prst="rect">
            <a:avLst/>
          </a:prstGeom>
          <a:solidFill>
            <a:srgbClr val="CBCBCB"/>
          </a:solidFill>
          <a:ln w="10809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7455350" y="5483683"/>
            <a:ext cx="283210" cy="283210"/>
            <a:chOff x="7455350" y="5483683"/>
            <a:chExt cx="283210" cy="283210"/>
          </a:xfrm>
        </p:grpSpPr>
        <p:sp>
          <p:nvSpPr>
            <p:cNvPr id="130" name="object 130"/>
            <p:cNvSpPr/>
            <p:nvPr/>
          </p:nvSpPr>
          <p:spPr>
            <a:xfrm>
              <a:off x="7460429" y="54887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60430" y="54887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3" y="0"/>
                  </a:lnTo>
                  <a:lnTo>
                    <a:pt x="272983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7395" y="5585727"/>
              <a:ext cx="76298" cy="79054"/>
            </a:xfrm>
            <a:prstGeom prst="rect">
              <a:avLst/>
            </a:prstGeom>
          </p:spPr>
        </p:pic>
      </p:grpSp>
      <p:grpSp>
        <p:nvGrpSpPr>
          <p:cNvPr id="133" name="object 133"/>
          <p:cNvGrpSpPr/>
          <p:nvPr/>
        </p:nvGrpSpPr>
        <p:grpSpPr>
          <a:xfrm>
            <a:off x="6803693" y="5579474"/>
            <a:ext cx="382905" cy="92075"/>
            <a:chOff x="6803693" y="5579474"/>
            <a:chExt cx="382905" cy="92075"/>
          </a:xfrm>
        </p:grpSpPr>
        <p:sp>
          <p:nvSpPr>
            <p:cNvPr id="134" name="object 134"/>
            <p:cNvSpPr/>
            <p:nvPr/>
          </p:nvSpPr>
          <p:spPr>
            <a:xfrm>
              <a:off x="6803693" y="5625253"/>
              <a:ext cx="300990" cy="0"/>
            </a:xfrm>
            <a:custGeom>
              <a:avLst/>
              <a:gdLst/>
              <a:ahLst/>
              <a:cxnLst/>
              <a:rect l="l" t="t" r="r" b="b"/>
              <a:pathLst>
                <a:path w="300990">
                  <a:moveTo>
                    <a:pt x="0" y="0"/>
                  </a:moveTo>
                  <a:lnTo>
                    <a:pt x="48487" y="0"/>
                  </a:lnTo>
                  <a:lnTo>
                    <a:pt x="96974" y="0"/>
                  </a:lnTo>
                  <a:lnTo>
                    <a:pt x="145461" y="0"/>
                  </a:lnTo>
                  <a:lnTo>
                    <a:pt x="193948" y="0"/>
                  </a:lnTo>
                  <a:lnTo>
                    <a:pt x="242435" y="0"/>
                  </a:lnTo>
                  <a:lnTo>
                    <a:pt x="290922" y="0"/>
                  </a:lnTo>
                  <a:lnTo>
                    <a:pt x="30046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094614" y="557947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1" y="0"/>
                  </a:moveTo>
                  <a:lnTo>
                    <a:pt x="0" y="91558"/>
                  </a:lnTo>
                  <a:lnTo>
                    <a:pt x="91559" y="457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5967769" y="5579474"/>
            <a:ext cx="391160" cy="92075"/>
            <a:chOff x="5967769" y="5579474"/>
            <a:chExt cx="391160" cy="92075"/>
          </a:xfrm>
        </p:grpSpPr>
        <p:sp>
          <p:nvSpPr>
            <p:cNvPr id="137" name="object 137"/>
            <p:cNvSpPr/>
            <p:nvPr/>
          </p:nvSpPr>
          <p:spPr>
            <a:xfrm>
              <a:off x="5967769" y="5625253"/>
              <a:ext cx="308610" cy="0"/>
            </a:xfrm>
            <a:custGeom>
              <a:avLst/>
              <a:gdLst/>
              <a:ahLst/>
              <a:cxnLst/>
              <a:rect l="l" t="t" r="r" b="b"/>
              <a:pathLst>
                <a:path w="308610">
                  <a:moveTo>
                    <a:pt x="0" y="0"/>
                  </a:moveTo>
                  <a:lnTo>
                    <a:pt x="49830" y="0"/>
                  </a:lnTo>
                  <a:lnTo>
                    <a:pt x="99660" y="0"/>
                  </a:lnTo>
                  <a:lnTo>
                    <a:pt x="149491" y="0"/>
                  </a:lnTo>
                  <a:lnTo>
                    <a:pt x="199321" y="0"/>
                  </a:lnTo>
                  <a:lnTo>
                    <a:pt x="249152" y="0"/>
                  </a:lnTo>
                  <a:lnTo>
                    <a:pt x="298983" y="0"/>
                  </a:lnTo>
                  <a:lnTo>
                    <a:pt x="30852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266751" y="557947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1" y="0"/>
                  </a:moveTo>
                  <a:lnTo>
                    <a:pt x="0" y="91558"/>
                  </a:lnTo>
                  <a:lnTo>
                    <a:pt x="91559" y="457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7980961" y="5488764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6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8249174" y="5483995"/>
            <a:ext cx="282575" cy="282575"/>
            <a:chOff x="8249174" y="5483995"/>
            <a:chExt cx="282575" cy="282575"/>
          </a:xfrm>
        </p:grpSpPr>
        <p:pic>
          <p:nvPicPr>
            <p:cNvPr id="141" name="object 1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53942" y="5488763"/>
              <a:ext cx="272981" cy="27298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8253943" y="5488764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50906" y="5585727"/>
              <a:ext cx="79055" cy="79054"/>
            </a:xfrm>
            <a:prstGeom prst="rect">
              <a:avLst/>
            </a:prstGeom>
          </p:spPr>
        </p:pic>
      </p:grpSp>
      <p:grpSp>
        <p:nvGrpSpPr>
          <p:cNvPr id="144" name="object 144"/>
          <p:cNvGrpSpPr/>
          <p:nvPr/>
        </p:nvGrpSpPr>
        <p:grpSpPr>
          <a:xfrm>
            <a:off x="7632598" y="5579474"/>
            <a:ext cx="348615" cy="92075"/>
            <a:chOff x="7632598" y="5579474"/>
            <a:chExt cx="348615" cy="92075"/>
          </a:xfrm>
        </p:grpSpPr>
        <p:sp>
          <p:nvSpPr>
            <p:cNvPr id="145" name="object 145"/>
            <p:cNvSpPr/>
            <p:nvPr/>
          </p:nvSpPr>
          <p:spPr>
            <a:xfrm>
              <a:off x="7632598" y="5625253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51312" y="0"/>
                  </a:lnTo>
                  <a:lnTo>
                    <a:pt x="102625" y="0"/>
                  </a:lnTo>
                  <a:lnTo>
                    <a:pt x="153938" y="0"/>
                  </a:lnTo>
                  <a:lnTo>
                    <a:pt x="205250" y="0"/>
                  </a:lnTo>
                  <a:lnTo>
                    <a:pt x="256563" y="0"/>
                  </a:lnTo>
                  <a:lnTo>
                    <a:pt x="266101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889161" y="557947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5527517" y="5827871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5795729" y="5823102"/>
            <a:ext cx="282575" cy="282575"/>
            <a:chOff x="5795729" y="5823102"/>
            <a:chExt cx="282575" cy="282575"/>
          </a:xfrm>
        </p:grpSpPr>
        <p:pic>
          <p:nvPicPr>
            <p:cNvPr id="149" name="object 1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00497" y="5827871"/>
              <a:ext cx="272982" cy="272981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5800498" y="5827871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7462" y="5924835"/>
              <a:ext cx="76298" cy="79054"/>
            </a:xfrm>
            <a:prstGeom prst="rect">
              <a:avLst/>
            </a:prstGeom>
          </p:spPr>
        </p:pic>
      </p:grpSp>
      <p:grpSp>
        <p:nvGrpSpPr>
          <p:cNvPr id="152" name="object 152"/>
          <p:cNvGrpSpPr/>
          <p:nvPr/>
        </p:nvGrpSpPr>
        <p:grpSpPr>
          <a:xfrm>
            <a:off x="5799650" y="2020498"/>
            <a:ext cx="302260" cy="302895"/>
            <a:chOff x="5799650" y="2020498"/>
            <a:chExt cx="302260" cy="302895"/>
          </a:xfrm>
        </p:grpSpPr>
        <p:sp>
          <p:nvSpPr>
            <p:cNvPr id="153" name="object 153"/>
            <p:cNvSpPr/>
            <p:nvPr/>
          </p:nvSpPr>
          <p:spPr>
            <a:xfrm>
              <a:off x="5841448" y="2030036"/>
              <a:ext cx="250825" cy="251460"/>
            </a:xfrm>
            <a:custGeom>
              <a:avLst/>
              <a:gdLst/>
              <a:ahLst/>
              <a:cxnLst/>
              <a:rect l="l" t="t" r="r" b="b"/>
              <a:pathLst>
                <a:path w="250825" h="251460">
                  <a:moveTo>
                    <a:pt x="0" y="250905"/>
                  </a:moveTo>
                  <a:lnTo>
                    <a:pt x="6741" y="244159"/>
                  </a:lnTo>
                  <a:lnTo>
                    <a:pt x="25071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799650" y="2225644"/>
              <a:ext cx="97155" cy="97155"/>
            </a:xfrm>
            <a:custGeom>
              <a:avLst/>
              <a:gdLst/>
              <a:ahLst/>
              <a:cxnLst/>
              <a:rect l="l" t="t" r="r" b="b"/>
              <a:pathLst>
                <a:path w="97154" h="97155">
                  <a:moveTo>
                    <a:pt x="32335" y="0"/>
                  </a:moveTo>
                  <a:lnTo>
                    <a:pt x="0" y="97124"/>
                  </a:lnTo>
                  <a:lnTo>
                    <a:pt x="97101" y="64719"/>
                  </a:lnTo>
                  <a:lnTo>
                    <a:pt x="48539" y="48550"/>
                  </a:lnTo>
                  <a:lnTo>
                    <a:pt x="32335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5953643" y="1760291"/>
            <a:ext cx="26301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degree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number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of neighbors of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u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520735" y="6521346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5788636" y="6516267"/>
            <a:ext cx="283210" cy="283210"/>
            <a:chOff x="5788636" y="6516267"/>
            <a:chExt cx="283210" cy="283210"/>
          </a:xfrm>
        </p:grpSpPr>
        <p:sp>
          <p:nvSpPr>
            <p:cNvPr id="158" name="object 158"/>
            <p:cNvSpPr/>
            <p:nvPr/>
          </p:nvSpPr>
          <p:spPr>
            <a:xfrm>
              <a:off x="5793715" y="652134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793716" y="6521347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0680" y="6615554"/>
              <a:ext cx="76298" cy="7905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356635" y="6521346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7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62" name="object 162"/>
          <p:cNvGrpSpPr/>
          <p:nvPr/>
        </p:nvGrpSpPr>
        <p:grpSpPr>
          <a:xfrm>
            <a:off x="6624849" y="6516578"/>
            <a:ext cx="282575" cy="282575"/>
            <a:chOff x="6624849" y="6516578"/>
            <a:chExt cx="282575" cy="282575"/>
          </a:xfrm>
        </p:grpSpPr>
        <p:pic>
          <p:nvPicPr>
            <p:cNvPr id="163" name="object 1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29617" y="6521346"/>
              <a:ext cx="272981" cy="272981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629617" y="652134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6581" y="6615554"/>
              <a:ext cx="76299" cy="79054"/>
            </a:xfrm>
            <a:prstGeom prst="rect">
              <a:avLst/>
            </a:prstGeom>
          </p:spPr>
        </p:pic>
      </p:grpSp>
      <p:grpSp>
        <p:nvGrpSpPr>
          <p:cNvPr id="166" name="object 166"/>
          <p:cNvGrpSpPr/>
          <p:nvPr/>
        </p:nvGrpSpPr>
        <p:grpSpPr>
          <a:xfrm>
            <a:off x="5956534" y="6610942"/>
            <a:ext cx="400685" cy="92075"/>
            <a:chOff x="5956534" y="6610942"/>
            <a:chExt cx="400685" cy="92075"/>
          </a:xfrm>
        </p:grpSpPr>
        <p:sp>
          <p:nvSpPr>
            <p:cNvPr id="167" name="object 167"/>
            <p:cNvSpPr/>
            <p:nvPr/>
          </p:nvSpPr>
          <p:spPr>
            <a:xfrm>
              <a:off x="5966071" y="6655263"/>
              <a:ext cx="308610" cy="1905"/>
            </a:xfrm>
            <a:custGeom>
              <a:avLst/>
              <a:gdLst/>
              <a:ahLst/>
              <a:cxnLst/>
              <a:rect l="l" t="t" r="r" b="b"/>
              <a:pathLst>
                <a:path w="308610" h="1904">
                  <a:moveTo>
                    <a:pt x="0" y="0"/>
                  </a:moveTo>
                  <a:lnTo>
                    <a:pt x="49831" y="243"/>
                  </a:lnTo>
                  <a:lnTo>
                    <a:pt x="99662" y="486"/>
                  </a:lnTo>
                  <a:lnTo>
                    <a:pt x="149492" y="729"/>
                  </a:lnTo>
                  <a:lnTo>
                    <a:pt x="199323" y="973"/>
                  </a:lnTo>
                  <a:lnTo>
                    <a:pt x="249154" y="1216"/>
                  </a:lnTo>
                  <a:lnTo>
                    <a:pt x="298985" y="1459"/>
                  </a:lnTo>
                  <a:lnTo>
                    <a:pt x="308522" y="150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264832" y="661094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47" y="0"/>
                  </a:moveTo>
                  <a:lnTo>
                    <a:pt x="0" y="91558"/>
                  </a:lnTo>
                  <a:lnTo>
                    <a:pt x="91781" y="46226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9" name="object 1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Paths</a:t>
            </a:r>
            <a:r>
              <a:rPr dirty="0"/>
              <a:t> </a:t>
            </a:r>
            <a:r>
              <a:rPr spc="55" dirty="0"/>
              <a:t>and</a:t>
            </a:r>
            <a:r>
              <a:rPr spc="5" dirty="0"/>
              <a:t> </a:t>
            </a:r>
            <a:r>
              <a:rPr spc="-10" dirty="0"/>
              <a:t>connectivity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467" y="1131247"/>
            <a:ext cx="8232140" cy="2924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325755">
              <a:lnSpc>
                <a:spcPct val="132100"/>
              </a:lnSpc>
              <a:spcBef>
                <a:spcPts val="100"/>
              </a:spcBef>
              <a:tabLst>
                <a:tab pos="6629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undirected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sequence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nodes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6944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6944" dirty="0">
                <a:latin typeface="Times New Roman"/>
                <a:cs typeface="Times New Roman"/>
              </a:rPr>
              <a:t>k</a:t>
            </a:r>
            <a:r>
              <a:rPr sz="1800" i="1" spc="412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property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consecutive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6944" dirty="0">
                <a:latin typeface="Times New Roman"/>
                <a:cs typeface="Times New Roman"/>
              </a:rPr>
              <a:t>i</a:t>
            </a:r>
            <a:r>
              <a:rPr sz="1800" baseline="-6944" dirty="0">
                <a:latin typeface="Times New Roman"/>
                <a:cs typeface="Times New Roman"/>
              </a:rPr>
              <a:t>–1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6944" dirty="0">
                <a:latin typeface="Times New Roman"/>
                <a:cs typeface="Times New Roman"/>
              </a:rPr>
              <a:t>i</a:t>
            </a:r>
            <a:r>
              <a:rPr sz="1800" i="1" spc="412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joined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E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6629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simple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distinct.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 marR="17780">
              <a:lnSpc>
                <a:spcPct val="132100"/>
              </a:lnSpc>
              <a:spcBef>
                <a:spcPts val="5"/>
              </a:spcBef>
              <a:tabLst>
                <a:tab pos="6629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An undirected graph is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connected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 for every pair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nodes u 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v,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v.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1284" y="4264585"/>
            <a:ext cx="4558878" cy="276584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80264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Cycles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9867" y="1131247"/>
            <a:ext cx="8023225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90"/>
              </a:spcBef>
              <a:tabLst>
                <a:tab pos="6375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cycle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6944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6944" dirty="0">
                <a:latin typeface="Times New Roman"/>
                <a:cs typeface="Times New Roman"/>
              </a:rPr>
              <a:t>k</a:t>
            </a:r>
            <a:r>
              <a:rPr sz="1800" i="1" spc="397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which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spc="225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k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&gt; 2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first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distinct.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6052" y="2981062"/>
            <a:ext cx="2968886" cy="27658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5281" y="5934494"/>
            <a:ext cx="21215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latin typeface="Trebuchet MS"/>
                <a:cs typeface="Trebuchet MS"/>
              </a:rPr>
              <a:t>cycle</a:t>
            </a:r>
            <a:r>
              <a:rPr sz="1350" b="1" spc="90" dirty="0">
                <a:latin typeface="Trebuchet MS"/>
                <a:cs typeface="Trebuchet MS"/>
              </a:rPr>
              <a:t> </a:t>
            </a:r>
            <a:r>
              <a:rPr sz="1350" b="1" spc="130" dirty="0">
                <a:latin typeface="Trebuchet MS"/>
                <a:cs typeface="Trebuchet MS"/>
              </a:rPr>
              <a:t>C</a:t>
            </a:r>
            <a:r>
              <a:rPr sz="1350" b="1" spc="95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=</a:t>
            </a:r>
            <a:r>
              <a:rPr sz="1350" b="1" spc="95" dirty="0">
                <a:latin typeface="Trebuchet MS"/>
                <a:cs typeface="Trebuchet MS"/>
              </a:rPr>
              <a:t> </a:t>
            </a:r>
            <a:r>
              <a:rPr sz="1350" b="1" spc="229" dirty="0">
                <a:latin typeface="Trebuchet MS"/>
                <a:cs typeface="Trebuchet MS"/>
              </a:rPr>
              <a:t>1-2-4-5-3-</a:t>
            </a:r>
            <a:r>
              <a:rPr sz="1350" b="1" spc="50" dirty="0">
                <a:latin typeface="Trebuchet MS"/>
                <a:cs typeface="Trebuchet MS"/>
              </a:rPr>
              <a:t>1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64770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167" y="1131247"/>
            <a:ext cx="847661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100"/>
              </a:lnSpc>
              <a:spcBef>
                <a:spcPts val="100"/>
              </a:spcBef>
              <a:tabLst>
                <a:tab pos="6502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undirected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tree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a </a:t>
            </a:r>
            <a:r>
              <a:rPr sz="1800" spc="-10" dirty="0">
                <a:latin typeface="Lucida Sans Unicode"/>
                <a:cs typeface="Lucida Sans Unicode"/>
              </a:rPr>
              <a:t>cycle.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50800" marR="903605">
              <a:lnSpc>
                <a:spcPct val="132100"/>
              </a:lnSpc>
              <a:tabLst>
                <a:tab pos="12528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undirected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nodes.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the </a:t>
            </a:r>
            <a:r>
              <a:rPr sz="1800" dirty="0">
                <a:latin typeface="Lucida Sans Unicode"/>
                <a:cs typeface="Lucida Sans Unicode"/>
              </a:rPr>
              <a:t>following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statements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imply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third.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78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</a:t>
            </a:r>
            <a:r>
              <a:rPr sz="1800" spc="-10" dirty="0">
                <a:latin typeface="Lucida Sans Unicode"/>
                <a:cs typeface="Lucida Sans Unicode"/>
              </a:rPr>
              <a:t>connected.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does not contain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10" dirty="0">
                <a:latin typeface="Lucida Sans Unicode"/>
                <a:cs typeface="Lucida Sans Unicode"/>
              </a:rPr>
              <a:t>cycle.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 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Times New Roman"/>
                <a:cs typeface="Times New Roman"/>
              </a:rPr>
              <a:t>– 1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4191000"/>
            <a:ext cx="4191000" cy="29527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E813B1-426F-684B-6C5A-E10EEA2C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39" y="4191000"/>
            <a:ext cx="3886200" cy="27556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Rooted</a:t>
            </a:r>
            <a:r>
              <a:rPr spc="40" dirty="0"/>
              <a:t> </a:t>
            </a:r>
            <a:r>
              <a:rPr spc="-20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7896859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Given 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tree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choose 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root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orient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away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48717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Importance.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Models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hierarchical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structure.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804" y="3347722"/>
            <a:ext cx="7576295" cy="25750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0596" y="6341423"/>
            <a:ext cx="5321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5" dirty="0">
                <a:solidFill>
                  <a:srgbClr val="222222"/>
                </a:solidFill>
                <a:latin typeface="Trebuchet MS"/>
                <a:cs typeface="Trebuchet MS"/>
              </a:rPr>
              <a:t>a</a:t>
            </a:r>
            <a:r>
              <a:rPr sz="1350" b="1" spc="3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-20" dirty="0">
                <a:solidFill>
                  <a:srgbClr val="222222"/>
                </a:solidFill>
                <a:latin typeface="Trebuchet MS"/>
                <a:cs typeface="Trebuchet MS"/>
              </a:rPr>
              <a:t>tree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343491" y="6349901"/>
            <a:ext cx="231330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222222"/>
                </a:solidFill>
                <a:latin typeface="Trebuchet MS"/>
                <a:cs typeface="Trebuchet MS"/>
              </a:rPr>
              <a:t>the</a:t>
            </a:r>
            <a:r>
              <a:rPr sz="1350" b="1" spc="5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95" dirty="0">
                <a:solidFill>
                  <a:srgbClr val="222222"/>
                </a:solidFill>
                <a:latin typeface="Trebuchet MS"/>
                <a:cs typeface="Trebuchet MS"/>
              </a:rPr>
              <a:t>same</a:t>
            </a:r>
            <a:r>
              <a:rPr sz="1350" b="1" spc="5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dirty="0">
                <a:solidFill>
                  <a:srgbClr val="222222"/>
                </a:solidFill>
                <a:latin typeface="Trebuchet MS"/>
                <a:cs typeface="Trebuchet MS"/>
              </a:rPr>
              <a:t>tree,</a:t>
            </a:r>
            <a:r>
              <a:rPr sz="1350" b="1" spc="5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55" dirty="0">
                <a:solidFill>
                  <a:srgbClr val="222222"/>
                </a:solidFill>
                <a:latin typeface="Trebuchet MS"/>
                <a:cs typeface="Trebuchet MS"/>
              </a:rPr>
              <a:t>rooted </a:t>
            </a:r>
            <a:r>
              <a:rPr sz="1350" b="1" dirty="0">
                <a:solidFill>
                  <a:srgbClr val="222222"/>
                </a:solidFill>
                <a:latin typeface="Trebuchet MS"/>
                <a:cs typeface="Trebuchet MS"/>
              </a:rPr>
              <a:t>at</a:t>
            </a:r>
            <a:r>
              <a:rPr sz="1350" b="1" spc="5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50" dirty="0">
                <a:solidFill>
                  <a:srgbClr val="222222"/>
                </a:solidFill>
                <a:latin typeface="Trebuchet MS"/>
                <a:cs typeface="Trebuchet MS"/>
              </a:rPr>
              <a:t>1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686" y="4680008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6221" y="5536255"/>
            <a:ext cx="8032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0048AA"/>
                </a:solidFill>
                <a:latin typeface="Lucida Sans Unicode"/>
                <a:cs typeface="Lucida Sans Unicode"/>
              </a:rPr>
              <a:t>child of </a:t>
            </a:r>
            <a:r>
              <a:rPr sz="135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3097" y="3422130"/>
            <a:ext cx="154876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0048AA"/>
                </a:solidFill>
                <a:latin typeface="Lucida Sans Unicode"/>
                <a:cs typeface="Lucida Sans Unicode"/>
              </a:rPr>
              <a:t>root</a:t>
            </a:r>
            <a:r>
              <a:rPr sz="135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  <a:p>
            <a:pPr marL="624205">
              <a:lnSpc>
                <a:spcPct val="100000"/>
              </a:lnSpc>
              <a:spcBef>
                <a:spcPts val="1450"/>
              </a:spcBef>
            </a:pPr>
            <a:r>
              <a:rPr sz="1350" dirty="0">
                <a:solidFill>
                  <a:srgbClr val="0048AA"/>
                </a:solidFill>
                <a:latin typeface="Lucida Sans Unicode"/>
                <a:cs typeface="Lucida Sans Unicode"/>
              </a:rPr>
              <a:t>parent</a:t>
            </a:r>
            <a:r>
              <a:rPr sz="135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135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35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Phylogeny</a:t>
            </a:r>
            <a:r>
              <a:rPr spc="125" dirty="0"/>
              <a:t> </a:t>
            </a:r>
            <a:r>
              <a:rPr spc="-20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4560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Describe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evolutionary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history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species.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9" y="2743200"/>
            <a:ext cx="3771900" cy="3086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4098" name="Picture 2" descr="Phylogenetic Trees: Modeling Evolution – An Interactive Introduction to  Organismal and Molecular Biology, 2nd ed.">
            <a:extLst>
              <a:ext uri="{FF2B5EF4-FFF2-40B4-BE49-F238E27FC236}">
                <a16:creationId xmlns:a16="http://schemas.microsoft.com/office/drawing/2014/main" id="{F2E6BFCF-DD1B-DA3A-3B54-A098A9B2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09800"/>
            <a:ext cx="55753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4241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Describe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organization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GUI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widgets.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GUI</a:t>
            </a:r>
            <a:r>
              <a:rPr spc="80" dirty="0"/>
              <a:t> </a:t>
            </a:r>
            <a:r>
              <a:rPr dirty="0"/>
              <a:t>containment</a:t>
            </a:r>
            <a:r>
              <a:rPr spc="85" dirty="0"/>
              <a:t> </a:t>
            </a:r>
            <a:r>
              <a:rPr spc="-10" dirty="0"/>
              <a:t>hierarchy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2133600"/>
            <a:ext cx="4419600" cy="157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7800" y="4051300"/>
            <a:ext cx="4635500" cy="27559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39926" y="7153568"/>
            <a:ext cx="5176520" cy="18288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50" b="1" spc="50" dirty="0">
                <a:latin typeface="Trebuchet MS"/>
                <a:cs typeface="Trebuchet MS"/>
                <a:hlinkClick r:id="rId4"/>
              </a:rPr>
              <a:t>http://java.sun.com/docs/books/tutorial/uiswing/overview/anatomy.html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3.2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3.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135" dirty="0"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/>
              <a:t>basic</a:t>
            </a:r>
            <a:r>
              <a:rPr sz="2250" spc="-130" dirty="0"/>
              <a:t> </a:t>
            </a:r>
            <a:r>
              <a:rPr sz="2250" spc="-180" dirty="0"/>
              <a:t>definitions</a:t>
            </a:r>
            <a:r>
              <a:rPr sz="2250" spc="-135" dirty="0"/>
              <a:t> </a:t>
            </a:r>
            <a:r>
              <a:rPr sz="2250" spc="-175" dirty="0"/>
              <a:t>and</a:t>
            </a:r>
            <a:r>
              <a:rPr sz="2250" spc="-130" dirty="0"/>
              <a:t> </a:t>
            </a:r>
            <a:r>
              <a:rPr sz="2250" spc="-85" dirty="0"/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>
                <a:solidFill>
                  <a:srgbClr val="000000"/>
                </a:solidFill>
              </a:rPr>
              <a:t>graph</a:t>
            </a:r>
            <a:r>
              <a:rPr sz="2250" spc="-145" dirty="0">
                <a:solidFill>
                  <a:srgbClr val="000000"/>
                </a:solidFill>
              </a:rPr>
              <a:t> </a:t>
            </a:r>
            <a:r>
              <a:rPr sz="2250" spc="-215" dirty="0">
                <a:solidFill>
                  <a:srgbClr val="000000"/>
                </a:solidFill>
              </a:rPr>
              <a:t>connectivity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175" dirty="0">
                <a:solidFill>
                  <a:srgbClr val="000000"/>
                </a:solidFill>
              </a:rPr>
              <a:t>and</a:t>
            </a:r>
            <a:r>
              <a:rPr sz="2250" spc="-135" dirty="0">
                <a:solidFill>
                  <a:srgbClr val="000000"/>
                </a:solidFill>
              </a:rPr>
              <a:t> </a:t>
            </a:r>
            <a:r>
              <a:rPr sz="2250" spc="-170" dirty="0">
                <a:solidFill>
                  <a:srgbClr val="000000"/>
                </a:solidFill>
              </a:rPr>
              <a:t>graph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200" dirty="0">
                <a:solidFill>
                  <a:srgbClr val="000000"/>
                </a:solidFill>
              </a:rPr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/>
              <a:t>testing</a:t>
            </a:r>
            <a:r>
              <a:rPr sz="2250" spc="-90" dirty="0"/>
              <a:t> </a:t>
            </a:r>
            <a:r>
              <a:rPr sz="2250" spc="-135" dirty="0"/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60" dirty="0"/>
              <a:t>in</a:t>
            </a:r>
            <a:r>
              <a:rPr sz="2250" spc="-130" dirty="0"/>
              <a:t> </a:t>
            </a:r>
            <a:r>
              <a:rPr sz="2250" spc="-195" dirty="0"/>
              <a:t>directed</a:t>
            </a:r>
            <a:r>
              <a:rPr sz="2250" spc="-130" dirty="0"/>
              <a:t> </a:t>
            </a:r>
            <a:r>
              <a:rPr sz="2250" spc="-25" dirty="0"/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/>
              <a:t>DAGs</a:t>
            </a:r>
            <a:r>
              <a:rPr sz="2250" spc="-120" dirty="0"/>
              <a:t> </a:t>
            </a:r>
            <a:r>
              <a:rPr sz="2250" spc="-175" dirty="0"/>
              <a:t>and</a:t>
            </a:r>
            <a:r>
              <a:rPr sz="2250" spc="-125" dirty="0"/>
              <a:t> </a:t>
            </a:r>
            <a:r>
              <a:rPr sz="2250" spc="-155" dirty="0"/>
              <a:t>topological</a:t>
            </a:r>
            <a:r>
              <a:rPr sz="2250" spc="-125" dirty="0"/>
              <a:t> </a:t>
            </a:r>
            <a:r>
              <a:rPr sz="2250" spc="-40" dirty="0"/>
              <a:t>ordering</a:t>
            </a:r>
            <a:endParaRPr sz="22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Connectivity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94467" y="1131247"/>
            <a:ext cx="8576945" cy="353071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90"/>
              </a:spcBef>
              <a:tabLst>
                <a:tab pos="2980690" algn="l"/>
              </a:tabLst>
            </a:pPr>
            <a:r>
              <a:rPr sz="1800" spc="-175" dirty="0">
                <a:solidFill>
                  <a:srgbClr val="0048AA"/>
                </a:solidFill>
                <a:latin typeface="Lucida Sans Unicode"/>
                <a:cs typeface="Lucida Sans Unicode"/>
              </a:rPr>
              <a:t>s-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t connectivity</a:t>
            </a:r>
            <a:r>
              <a:rPr sz="1800" spc="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 marR="55880">
              <a:lnSpc>
                <a:spcPct val="132100"/>
              </a:lnSpc>
              <a:tabLst>
                <a:tab pos="3105785" algn="l"/>
              </a:tabLst>
            </a:pPr>
            <a:r>
              <a:rPr sz="1800" spc="-175" dirty="0">
                <a:solidFill>
                  <a:srgbClr val="0048AA"/>
                </a:solidFill>
                <a:latin typeface="Lucida Sans Unicode"/>
                <a:cs typeface="Lucida Sans Unicode"/>
              </a:rPr>
              <a:t>s-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t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shortest</a:t>
            </a:r>
            <a:r>
              <a:rPr sz="18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path</a:t>
            </a:r>
            <a:r>
              <a:rPr sz="18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length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the </a:t>
            </a:r>
            <a:r>
              <a:rPr sz="1800" dirty="0">
                <a:latin typeface="Lucida Sans Unicode"/>
                <a:cs typeface="Lucida Sans Unicode"/>
              </a:rPr>
              <a:t>shortest path between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t </a:t>
            </a:r>
            <a:r>
              <a:rPr sz="1800" spc="-50" dirty="0">
                <a:latin typeface="Lucida Sans Unicode"/>
                <a:cs typeface="Lucida Sans Unicode"/>
              </a:rPr>
              <a:t>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1980"/>
              </a:lnSpc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Applications.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lang="en-GB" altLang="zh-CN"/>
              <a:t>navigation map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Maze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traversal.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Fewest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hops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communication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network.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Breadth-</a:t>
            </a:r>
            <a:r>
              <a:rPr dirty="0"/>
              <a:t>first</a:t>
            </a:r>
            <a:r>
              <a:rPr spc="35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131247"/>
            <a:ext cx="792607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161544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BFS</a:t>
            </a:r>
            <a:r>
              <a:rPr sz="18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intuition.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Explore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outward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possible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directions,</a:t>
            </a:r>
            <a:r>
              <a:rPr sz="1800" spc="-10" dirty="0">
                <a:latin typeface="Lucida Sans Unicode"/>
                <a:cs typeface="Lucida Sans Unicode"/>
              </a:rPr>
              <a:t> adding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"layer"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2668676"/>
            <a:ext cx="16249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BFS</a:t>
            </a:r>
            <a:r>
              <a:rPr sz="18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541" y="2893759"/>
            <a:ext cx="3021965" cy="827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ts val="3135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0</a:t>
            </a:r>
            <a:r>
              <a:rPr sz="1800" spc="225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{ </a:t>
            </a:r>
            <a:r>
              <a:rPr sz="1800" i="1" dirty="0">
                <a:latin typeface="Times New Roman"/>
                <a:cs typeface="Times New Roman"/>
              </a:rPr>
              <a:t>s </a:t>
            </a:r>
            <a:r>
              <a:rPr sz="1800" spc="-25" dirty="0">
                <a:latin typeface="Times New Roman"/>
                <a:cs typeface="Times New Roman"/>
              </a:rPr>
              <a:t>}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5080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spc="217" baseline="-18518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= </a:t>
            </a:r>
            <a:r>
              <a:rPr sz="1800" dirty="0">
                <a:latin typeface="Lucida Sans Unicode"/>
                <a:cs typeface="Lucida Sans Unicode"/>
              </a:rPr>
              <a:t>all neighbors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L</a:t>
            </a:r>
            <a:r>
              <a:rPr sz="1800" spc="-37" baseline="-18518" dirty="0">
                <a:latin typeface="Times New Roman"/>
                <a:cs typeface="Times New Roman"/>
              </a:rPr>
              <a:t>0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588" y="4118361"/>
            <a:ext cx="1259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node in </a:t>
            </a:r>
            <a:r>
              <a:rPr sz="1800" i="1" spc="-25" dirty="0">
                <a:latin typeface="Times New Roman"/>
                <a:cs typeface="Times New Roman"/>
              </a:rPr>
              <a:t>L</a:t>
            </a:r>
            <a:r>
              <a:rPr sz="1800" spc="-37" baseline="-18518" dirty="0">
                <a:latin typeface="Times New Roman"/>
                <a:cs typeface="Times New Roman"/>
              </a:rPr>
              <a:t>1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3618601"/>
            <a:ext cx="8328025" cy="1525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2</a:t>
            </a:r>
            <a:r>
              <a:rPr sz="1800" spc="217" baseline="-18518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=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 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 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belong 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0</a:t>
            </a:r>
            <a:r>
              <a:rPr sz="1800" spc="397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Lucida Sans Unicode"/>
                <a:cs typeface="Lucida Sans Unicode"/>
              </a:rPr>
              <a:t>, 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 have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edge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</a:t>
            </a:r>
            <a:r>
              <a:rPr sz="1800" spc="-50" dirty="0">
                <a:latin typeface="Lucida Sans Unicode"/>
                <a:cs typeface="Lucida Sans Unicode"/>
              </a:rPr>
              <a:t>a</a:t>
            </a:r>
            <a:endParaRPr sz="1800">
              <a:latin typeface="Lucida Sans Unicode"/>
              <a:cs typeface="Lucida Sans Unicode"/>
            </a:endParaRPr>
          </a:p>
          <a:p>
            <a:pPr marL="381000" marR="170180" indent="-343535">
              <a:lnSpc>
                <a:spcPct val="114100"/>
              </a:lnSpc>
              <a:spcBef>
                <a:spcPts val="1805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baseline="-18518" dirty="0">
                <a:latin typeface="Times New Roman"/>
                <a:cs typeface="Times New Roman"/>
              </a:rPr>
              <a:t>+1</a:t>
            </a:r>
            <a:r>
              <a:rPr sz="1800" spc="202" baseline="-18518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=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belong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earlier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layer</a:t>
            </a:r>
            <a:r>
              <a:rPr sz="1800" spc="-1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an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 in </a:t>
            </a:r>
            <a:r>
              <a:rPr sz="1800" i="1" spc="-25" dirty="0">
                <a:latin typeface="Times New Roman"/>
                <a:cs typeface="Times New Roman"/>
              </a:rPr>
              <a:t>L</a:t>
            </a:r>
            <a:r>
              <a:rPr sz="1800" i="1" spc="-37" baseline="-18518" dirty="0">
                <a:latin typeface="Times New Roman"/>
                <a:cs typeface="Times New Roman"/>
              </a:rPr>
              <a:t>i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53" y="5245265"/>
            <a:ext cx="7305040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90"/>
              </a:spcBef>
              <a:tabLst>
                <a:tab pos="12401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For each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97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consists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all nodes at distance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 </a:t>
            </a:r>
            <a:r>
              <a:rPr sz="1800" i="1" spc="-50" dirty="0">
                <a:latin typeface="Times New Roman"/>
                <a:cs typeface="Times New Roman"/>
              </a:rPr>
              <a:t>i</a:t>
            </a:r>
            <a:endParaRPr sz="1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95"/>
              </a:spcBef>
              <a:tabLst>
                <a:tab pos="943610" algn="l"/>
              </a:tabLst>
            </a:pP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There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appears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layer.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74473" y="2396283"/>
            <a:ext cx="2564130" cy="610870"/>
            <a:chOff x="4274473" y="2396283"/>
            <a:chExt cx="2564130" cy="610870"/>
          </a:xfrm>
        </p:grpSpPr>
        <p:sp>
          <p:nvSpPr>
            <p:cNvPr id="10" name="object 10"/>
            <p:cNvSpPr/>
            <p:nvPr/>
          </p:nvSpPr>
          <p:spPr>
            <a:xfrm>
              <a:off x="4480156" y="2406126"/>
              <a:ext cx="2348865" cy="591185"/>
            </a:xfrm>
            <a:custGeom>
              <a:avLst/>
              <a:gdLst/>
              <a:ahLst/>
              <a:cxnLst/>
              <a:rect l="l" t="t" r="r" b="b"/>
              <a:pathLst>
                <a:path w="2348865" h="591185">
                  <a:moveTo>
                    <a:pt x="1976124" y="0"/>
                  </a:moveTo>
                  <a:lnTo>
                    <a:pt x="2321073" y="20181"/>
                  </a:lnTo>
                </a:path>
                <a:path w="2348865" h="591185">
                  <a:moveTo>
                    <a:pt x="1944931" y="535720"/>
                  </a:moveTo>
                  <a:lnTo>
                    <a:pt x="2289881" y="590761"/>
                  </a:lnTo>
                </a:path>
                <a:path w="2348865" h="591185">
                  <a:moveTo>
                    <a:pt x="2066031" y="341247"/>
                  </a:moveTo>
                  <a:lnTo>
                    <a:pt x="2348596" y="288041"/>
                  </a:lnTo>
                </a:path>
                <a:path w="2348865" h="591185">
                  <a:moveTo>
                    <a:pt x="994483" y="139433"/>
                  </a:moveTo>
                  <a:lnTo>
                    <a:pt x="1704567" y="42197"/>
                  </a:lnTo>
                </a:path>
                <a:path w="2348865" h="591185">
                  <a:moveTo>
                    <a:pt x="844025" y="565075"/>
                  </a:moveTo>
                  <a:lnTo>
                    <a:pt x="1664200" y="532051"/>
                  </a:lnTo>
                </a:path>
                <a:path w="2348865" h="591185">
                  <a:moveTo>
                    <a:pt x="966961" y="348586"/>
                  </a:moveTo>
                  <a:lnTo>
                    <a:pt x="1677044" y="218324"/>
                  </a:lnTo>
                </a:path>
                <a:path w="2348865" h="591185">
                  <a:moveTo>
                    <a:pt x="0" y="223829"/>
                  </a:moveTo>
                  <a:lnTo>
                    <a:pt x="763293" y="60544"/>
                  </a:lnTo>
                </a:path>
                <a:path w="2348865" h="591185">
                  <a:moveTo>
                    <a:pt x="34860" y="280702"/>
                  </a:moveTo>
                  <a:lnTo>
                    <a:pt x="666045" y="497193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4473" y="253437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161253" y="0"/>
                  </a:moveTo>
                  <a:lnTo>
                    <a:pt x="118001" y="0"/>
                  </a:lnTo>
                  <a:lnTo>
                    <a:pt x="76395" y="13240"/>
                  </a:lnTo>
                  <a:lnTo>
                    <a:pt x="39725" y="39722"/>
                  </a:lnTo>
                  <a:lnTo>
                    <a:pt x="13241" y="76388"/>
                  </a:lnTo>
                  <a:lnTo>
                    <a:pt x="0" y="117990"/>
                  </a:lnTo>
                  <a:lnTo>
                    <a:pt x="0" y="161237"/>
                  </a:lnTo>
                  <a:lnTo>
                    <a:pt x="13241" y="202840"/>
                  </a:lnTo>
                  <a:lnTo>
                    <a:pt x="39725" y="239506"/>
                  </a:lnTo>
                  <a:lnTo>
                    <a:pt x="76395" y="265987"/>
                  </a:lnTo>
                  <a:lnTo>
                    <a:pt x="118001" y="279227"/>
                  </a:lnTo>
                  <a:lnTo>
                    <a:pt x="161253" y="279227"/>
                  </a:lnTo>
                  <a:lnTo>
                    <a:pt x="202859" y="265987"/>
                  </a:lnTo>
                  <a:lnTo>
                    <a:pt x="239529" y="239506"/>
                  </a:lnTo>
                  <a:lnTo>
                    <a:pt x="266013" y="202840"/>
                  </a:lnTo>
                  <a:lnTo>
                    <a:pt x="279255" y="161237"/>
                  </a:lnTo>
                  <a:lnTo>
                    <a:pt x="279255" y="117990"/>
                  </a:lnTo>
                  <a:lnTo>
                    <a:pt x="266013" y="76388"/>
                  </a:lnTo>
                  <a:lnTo>
                    <a:pt x="239529" y="39722"/>
                  </a:lnTo>
                  <a:lnTo>
                    <a:pt x="202859" y="13240"/>
                  </a:lnTo>
                  <a:lnTo>
                    <a:pt x="16125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863240" y="2162117"/>
            <a:ext cx="930910" cy="979805"/>
            <a:chOff x="7863240" y="2162117"/>
            <a:chExt cx="930910" cy="979805"/>
          </a:xfrm>
        </p:grpSpPr>
        <p:sp>
          <p:nvSpPr>
            <p:cNvPr id="13" name="object 13"/>
            <p:cNvSpPr/>
            <p:nvPr/>
          </p:nvSpPr>
          <p:spPr>
            <a:xfrm>
              <a:off x="7872778" y="2470339"/>
              <a:ext cx="576580" cy="427990"/>
            </a:xfrm>
            <a:custGeom>
              <a:avLst/>
              <a:gdLst/>
              <a:ahLst/>
              <a:cxnLst/>
              <a:rect l="l" t="t" r="r" b="b"/>
              <a:pathLst>
                <a:path w="576579" h="427989">
                  <a:moveTo>
                    <a:pt x="141282" y="12842"/>
                  </a:moveTo>
                  <a:lnTo>
                    <a:pt x="576140" y="0"/>
                  </a:lnTo>
                </a:path>
                <a:path w="576579" h="427989">
                  <a:moveTo>
                    <a:pt x="0" y="354089"/>
                  </a:moveTo>
                  <a:lnTo>
                    <a:pt x="337610" y="42747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76447" y="2162117"/>
              <a:ext cx="717550" cy="979805"/>
            </a:xfrm>
            <a:custGeom>
              <a:avLst/>
              <a:gdLst/>
              <a:ahLst/>
              <a:cxnLst/>
              <a:rect l="l" t="t" r="r" b="b"/>
              <a:pathLst>
                <a:path w="717550" h="979805">
                  <a:moveTo>
                    <a:pt x="199058" y="34509"/>
                  </a:moveTo>
                  <a:lnTo>
                    <a:pt x="194753" y="92824"/>
                  </a:lnTo>
                  <a:lnTo>
                    <a:pt x="192233" y="135448"/>
                  </a:lnTo>
                  <a:lnTo>
                    <a:pt x="190811" y="165502"/>
                  </a:lnTo>
                  <a:lnTo>
                    <a:pt x="189751" y="187244"/>
                  </a:lnTo>
                  <a:lnTo>
                    <a:pt x="181956" y="232383"/>
                  </a:lnTo>
                  <a:lnTo>
                    <a:pt x="165902" y="280499"/>
                  </a:lnTo>
                  <a:lnTo>
                    <a:pt x="152524" y="320178"/>
                  </a:lnTo>
                  <a:lnTo>
                    <a:pt x="141012" y="338482"/>
                  </a:lnTo>
                  <a:lnTo>
                    <a:pt x="122471" y="354449"/>
                  </a:lnTo>
                  <a:lnTo>
                    <a:pt x="103446" y="370056"/>
                  </a:lnTo>
                  <a:lnTo>
                    <a:pt x="90479" y="387281"/>
                  </a:lnTo>
                  <a:lnTo>
                    <a:pt x="69799" y="424907"/>
                  </a:lnTo>
                  <a:lnTo>
                    <a:pt x="20681" y="497283"/>
                  </a:lnTo>
                  <a:lnTo>
                    <a:pt x="0" y="534908"/>
                  </a:lnTo>
                  <a:lnTo>
                    <a:pt x="2080" y="582459"/>
                  </a:lnTo>
                  <a:lnTo>
                    <a:pt x="3979" y="629842"/>
                  </a:lnTo>
                  <a:lnTo>
                    <a:pt x="5833" y="677125"/>
                  </a:lnTo>
                  <a:lnTo>
                    <a:pt x="7777" y="724374"/>
                  </a:lnTo>
                  <a:lnTo>
                    <a:pt x="9948" y="771656"/>
                  </a:lnTo>
                  <a:lnTo>
                    <a:pt x="12480" y="819039"/>
                  </a:lnTo>
                  <a:lnTo>
                    <a:pt x="15510" y="866590"/>
                  </a:lnTo>
                  <a:lnTo>
                    <a:pt x="26820" y="905175"/>
                  </a:lnTo>
                  <a:lnTo>
                    <a:pt x="43947" y="945197"/>
                  </a:lnTo>
                  <a:lnTo>
                    <a:pt x="88542" y="963890"/>
                  </a:lnTo>
                  <a:lnTo>
                    <a:pt x="113747" y="971079"/>
                  </a:lnTo>
                  <a:lnTo>
                    <a:pt x="137013" y="979707"/>
                  </a:lnTo>
                  <a:lnTo>
                    <a:pt x="405377" y="975045"/>
                  </a:lnTo>
                  <a:lnTo>
                    <a:pt x="459110" y="973505"/>
                  </a:lnTo>
                  <a:lnTo>
                    <a:pt x="512722" y="971292"/>
                  </a:lnTo>
                  <a:lnTo>
                    <a:pt x="566153" y="968203"/>
                  </a:lnTo>
                  <a:lnTo>
                    <a:pt x="614140" y="952506"/>
                  </a:lnTo>
                  <a:lnTo>
                    <a:pt x="659218" y="921710"/>
                  </a:lnTo>
                  <a:lnTo>
                    <a:pt x="692664" y="891633"/>
                  </a:lnTo>
                  <a:lnTo>
                    <a:pt x="716092" y="840527"/>
                  </a:lnTo>
                  <a:lnTo>
                    <a:pt x="717241" y="796696"/>
                  </a:lnTo>
                  <a:lnTo>
                    <a:pt x="710921" y="748289"/>
                  </a:lnTo>
                  <a:lnTo>
                    <a:pt x="698857" y="696995"/>
                  </a:lnTo>
                  <a:lnTo>
                    <a:pt x="682772" y="644501"/>
                  </a:lnTo>
                  <a:lnTo>
                    <a:pt x="664389" y="592496"/>
                  </a:lnTo>
                  <a:lnTo>
                    <a:pt x="645431" y="542669"/>
                  </a:lnTo>
                  <a:lnTo>
                    <a:pt x="627622" y="496708"/>
                  </a:lnTo>
                  <a:lnTo>
                    <a:pt x="612686" y="456302"/>
                  </a:lnTo>
                  <a:lnTo>
                    <a:pt x="611327" y="415926"/>
                  </a:lnTo>
                  <a:lnTo>
                    <a:pt x="611203" y="373453"/>
                  </a:lnTo>
                  <a:lnTo>
                    <a:pt x="610482" y="329906"/>
                  </a:lnTo>
                  <a:lnTo>
                    <a:pt x="607337" y="286312"/>
                  </a:lnTo>
                  <a:lnTo>
                    <a:pt x="599936" y="243696"/>
                  </a:lnTo>
                  <a:lnTo>
                    <a:pt x="586497" y="203226"/>
                  </a:lnTo>
                  <a:lnTo>
                    <a:pt x="586450" y="203084"/>
                  </a:lnTo>
                  <a:lnTo>
                    <a:pt x="565049" y="165502"/>
                  </a:lnTo>
                  <a:lnTo>
                    <a:pt x="533903" y="131975"/>
                  </a:lnTo>
                  <a:lnTo>
                    <a:pt x="491182" y="103530"/>
                  </a:lnTo>
                  <a:lnTo>
                    <a:pt x="453737" y="65784"/>
                  </a:lnTo>
                  <a:lnTo>
                    <a:pt x="419587" y="40980"/>
                  </a:lnTo>
                  <a:lnTo>
                    <a:pt x="220709" y="40980"/>
                  </a:lnTo>
                  <a:lnTo>
                    <a:pt x="199058" y="34509"/>
                  </a:lnTo>
                  <a:close/>
                </a:path>
                <a:path w="717550" h="979805">
                  <a:moveTo>
                    <a:pt x="305050" y="0"/>
                  </a:moveTo>
                  <a:lnTo>
                    <a:pt x="268858" y="15098"/>
                  </a:lnTo>
                  <a:lnTo>
                    <a:pt x="242360" y="31634"/>
                  </a:lnTo>
                  <a:lnTo>
                    <a:pt x="220709" y="40980"/>
                  </a:lnTo>
                  <a:lnTo>
                    <a:pt x="419587" y="40980"/>
                  </a:lnTo>
                  <a:lnTo>
                    <a:pt x="412657" y="35947"/>
                  </a:lnTo>
                  <a:lnTo>
                    <a:pt x="364306" y="14019"/>
                  </a:lnTo>
                  <a:lnTo>
                    <a:pt x="30505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79247" y="2543447"/>
            <a:ext cx="1130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s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68676" y="2205795"/>
            <a:ext cx="590550" cy="1003300"/>
          </a:xfrm>
          <a:custGeom>
            <a:avLst/>
            <a:gdLst/>
            <a:ahLst/>
            <a:cxnLst/>
            <a:rect l="l" t="t" r="r" b="b"/>
            <a:pathLst>
              <a:path w="590550" h="1003300">
                <a:moveTo>
                  <a:pt x="21485" y="471049"/>
                </a:moveTo>
                <a:lnTo>
                  <a:pt x="5803" y="534261"/>
                </a:lnTo>
                <a:lnTo>
                  <a:pt x="3419" y="582016"/>
                </a:lnTo>
                <a:lnTo>
                  <a:pt x="1214" y="629897"/>
                </a:lnTo>
                <a:lnTo>
                  <a:pt x="0" y="677737"/>
                </a:lnTo>
                <a:lnTo>
                  <a:pt x="584" y="725365"/>
                </a:lnTo>
                <a:lnTo>
                  <a:pt x="3778" y="772613"/>
                </a:lnTo>
                <a:lnTo>
                  <a:pt x="10391" y="819311"/>
                </a:lnTo>
                <a:lnTo>
                  <a:pt x="21233" y="865290"/>
                </a:lnTo>
                <a:lnTo>
                  <a:pt x="80061" y="901535"/>
                </a:lnTo>
                <a:lnTo>
                  <a:pt x="122857" y="909463"/>
                </a:lnTo>
                <a:lnTo>
                  <a:pt x="160107" y="923281"/>
                </a:lnTo>
                <a:lnTo>
                  <a:pt x="169997" y="957826"/>
                </a:lnTo>
                <a:lnTo>
                  <a:pt x="178953" y="982178"/>
                </a:lnTo>
                <a:lnTo>
                  <a:pt x="190621" y="997015"/>
                </a:lnTo>
                <a:lnTo>
                  <a:pt x="208648" y="1003018"/>
                </a:lnTo>
                <a:lnTo>
                  <a:pt x="236681" y="1000866"/>
                </a:lnTo>
                <a:lnTo>
                  <a:pt x="278366" y="991239"/>
                </a:lnTo>
                <a:lnTo>
                  <a:pt x="417279" y="952276"/>
                </a:lnTo>
                <a:lnTo>
                  <a:pt x="439460" y="909690"/>
                </a:lnTo>
                <a:lnTo>
                  <a:pt x="440786" y="878542"/>
                </a:lnTo>
                <a:lnTo>
                  <a:pt x="448140" y="850793"/>
                </a:lnTo>
                <a:lnTo>
                  <a:pt x="465379" y="823950"/>
                </a:lnTo>
                <a:lnTo>
                  <a:pt x="485752" y="795521"/>
                </a:lnTo>
                <a:lnTo>
                  <a:pt x="502750" y="772981"/>
                </a:lnTo>
                <a:lnTo>
                  <a:pt x="509862" y="763807"/>
                </a:lnTo>
                <a:lnTo>
                  <a:pt x="524799" y="712118"/>
                </a:lnTo>
                <a:lnTo>
                  <a:pt x="541093" y="661125"/>
                </a:lnTo>
                <a:lnTo>
                  <a:pt x="557634" y="610363"/>
                </a:lnTo>
                <a:lnTo>
                  <a:pt x="573311" y="559370"/>
                </a:lnTo>
                <a:lnTo>
                  <a:pt x="583084" y="522503"/>
                </a:lnTo>
                <a:lnTo>
                  <a:pt x="46288" y="522503"/>
                </a:lnTo>
                <a:lnTo>
                  <a:pt x="44070" y="516245"/>
                </a:lnTo>
                <a:lnTo>
                  <a:pt x="39384" y="500876"/>
                </a:lnTo>
                <a:lnTo>
                  <a:pt x="38289" y="497022"/>
                </a:lnTo>
                <a:lnTo>
                  <a:pt x="37327" y="494484"/>
                </a:lnTo>
                <a:lnTo>
                  <a:pt x="32343" y="483731"/>
                </a:lnTo>
                <a:lnTo>
                  <a:pt x="26948" y="475286"/>
                </a:lnTo>
                <a:lnTo>
                  <a:pt x="21485" y="471049"/>
                </a:lnTo>
                <a:close/>
              </a:path>
              <a:path w="590550" h="1003300">
                <a:moveTo>
                  <a:pt x="38289" y="497022"/>
                </a:moveTo>
                <a:lnTo>
                  <a:pt x="39384" y="500876"/>
                </a:lnTo>
                <a:lnTo>
                  <a:pt x="44070" y="516245"/>
                </a:lnTo>
                <a:lnTo>
                  <a:pt x="46288" y="522503"/>
                </a:lnTo>
                <a:lnTo>
                  <a:pt x="46379" y="521552"/>
                </a:lnTo>
                <a:lnTo>
                  <a:pt x="44688" y="515297"/>
                </a:lnTo>
                <a:lnTo>
                  <a:pt x="41556" y="505640"/>
                </a:lnTo>
                <a:lnTo>
                  <a:pt x="38289" y="497022"/>
                </a:lnTo>
                <a:close/>
              </a:path>
              <a:path w="590550" h="1003300">
                <a:moveTo>
                  <a:pt x="380190" y="0"/>
                </a:moveTo>
                <a:lnTo>
                  <a:pt x="326948" y="566"/>
                </a:lnTo>
                <a:lnTo>
                  <a:pt x="273223" y="3397"/>
                </a:lnTo>
                <a:lnTo>
                  <a:pt x="219257" y="5096"/>
                </a:lnTo>
                <a:lnTo>
                  <a:pt x="217581" y="48589"/>
                </a:lnTo>
                <a:lnTo>
                  <a:pt x="217569" y="48891"/>
                </a:lnTo>
                <a:lnTo>
                  <a:pt x="217452" y="70181"/>
                </a:lnTo>
                <a:lnTo>
                  <a:pt x="217328" y="92686"/>
                </a:lnTo>
                <a:lnTo>
                  <a:pt x="214194" y="135575"/>
                </a:lnTo>
                <a:lnTo>
                  <a:pt x="203826" y="176652"/>
                </a:lnTo>
                <a:lnTo>
                  <a:pt x="187592" y="202476"/>
                </a:lnTo>
                <a:lnTo>
                  <a:pt x="164607" y="223769"/>
                </a:lnTo>
                <a:lnTo>
                  <a:pt x="138729" y="243250"/>
                </a:lnTo>
                <a:lnTo>
                  <a:pt x="113816" y="263638"/>
                </a:lnTo>
                <a:lnTo>
                  <a:pt x="100074" y="276172"/>
                </a:lnTo>
                <a:lnTo>
                  <a:pt x="84884" y="289612"/>
                </a:lnTo>
                <a:lnTo>
                  <a:pt x="67525" y="304714"/>
                </a:lnTo>
                <a:lnTo>
                  <a:pt x="21233" y="435193"/>
                </a:lnTo>
                <a:lnTo>
                  <a:pt x="31886" y="474493"/>
                </a:lnTo>
                <a:lnTo>
                  <a:pt x="38289" y="497022"/>
                </a:lnTo>
                <a:lnTo>
                  <a:pt x="41556" y="505640"/>
                </a:lnTo>
                <a:lnTo>
                  <a:pt x="44688" y="515297"/>
                </a:lnTo>
                <a:lnTo>
                  <a:pt x="46379" y="521552"/>
                </a:lnTo>
                <a:lnTo>
                  <a:pt x="46288" y="522503"/>
                </a:lnTo>
                <a:lnTo>
                  <a:pt x="583084" y="522503"/>
                </a:lnTo>
                <a:lnTo>
                  <a:pt x="587013" y="507681"/>
                </a:lnTo>
                <a:lnTo>
                  <a:pt x="585637" y="446671"/>
                </a:lnTo>
                <a:lnTo>
                  <a:pt x="587055" y="391886"/>
                </a:lnTo>
                <a:lnTo>
                  <a:pt x="589299" y="342390"/>
                </a:lnTo>
                <a:lnTo>
                  <a:pt x="590218" y="304714"/>
                </a:lnTo>
                <a:lnTo>
                  <a:pt x="590324" y="300334"/>
                </a:lnTo>
                <a:lnTo>
                  <a:pt x="588389" y="255530"/>
                </a:lnTo>
                <a:lnTo>
                  <a:pt x="581298" y="216296"/>
                </a:lnTo>
                <a:lnTo>
                  <a:pt x="567159" y="178614"/>
                </a:lnTo>
                <a:lnTo>
                  <a:pt x="544003" y="141547"/>
                </a:lnTo>
                <a:lnTo>
                  <a:pt x="509862" y="104163"/>
                </a:lnTo>
                <a:lnTo>
                  <a:pt x="499164" y="73978"/>
                </a:lnTo>
                <a:lnTo>
                  <a:pt x="489167" y="73978"/>
                </a:lnTo>
                <a:lnTo>
                  <a:pt x="475312" y="70181"/>
                </a:lnTo>
                <a:lnTo>
                  <a:pt x="448140" y="48589"/>
                </a:lnTo>
                <a:lnTo>
                  <a:pt x="443559" y="38056"/>
                </a:lnTo>
                <a:lnTo>
                  <a:pt x="442354" y="24124"/>
                </a:lnTo>
                <a:lnTo>
                  <a:pt x="440184" y="11552"/>
                </a:lnTo>
                <a:lnTo>
                  <a:pt x="432709" y="5096"/>
                </a:lnTo>
                <a:lnTo>
                  <a:pt x="380190" y="0"/>
                </a:lnTo>
                <a:close/>
              </a:path>
              <a:path w="590550" h="1003300">
                <a:moveTo>
                  <a:pt x="494026" y="58064"/>
                </a:moveTo>
                <a:lnTo>
                  <a:pt x="494206" y="59973"/>
                </a:lnTo>
                <a:lnTo>
                  <a:pt x="494026" y="67926"/>
                </a:lnTo>
                <a:lnTo>
                  <a:pt x="489167" y="73978"/>
                </a:lnTo>
                <a:lnTo>
                  <a:pt x="499164" y="73978"/>
                </a:lnTo>
                <a:lnTo>
                  <a:pt x="497818" y="70181"/>
                </a:lnTo>
                <a:lnTo>
                  <a:pt x="494026" y="58064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31545" y="2558531"/>
            <a:ext cx="24066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L</a:t>
            </a:r>
            <a:r>
              <a:rPr sz="1350" spc="-37" baseline="-18518" dirty="0">
                <a:latin typeface="Lucida Sans Unicode"/>
                <a:cs typeface="Lucida Sans Unicode"/>
              </a:rPr>
              <a:t>1</a:t>
            </a:r>
            <a:endParaRPr sz="1350" baseline="-18518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47849" y="2173124"/>
            <a:ext cx="610235" cy="1057275"/>
          </a:xfrm>
          <a:custGeom>
            <a:avLst/>
            <a:gdLst/>
            <a:ahLst/>
            <a:cxnLst/>
            <a:rect l="l" t="t" r="r" b="b"/>
            <a:pathLst>
              <a:path w="610234" h="1057275">
                <a:moveTo>
                  <a:pt x="229931" y="0"/>
                </a:moveTo>
                <a:lnTo>
                  <a:pt x="198435" y="25736"/>
                </a:lnTo>
                <a:lnTo>
                  <a:pt x="178682" y="38324"/>
                </a:lnTo>
                <a:lnTo>
                  <a:pt x="165231" y="45408"/>
                </a:lnTo>
                <a:lnTo>
                  <a:pt x="152638" y="54632"/>
                </a:lnTo>
                <a:lnTo>
                  <a:pt x="135463" y="73641"/>
                </a:lnTo>
                <a:lnTo>
                  <a:pt x="108263" y="110079"/>
                </a:lnTo>
                <a:lnTo>
                  <a:pt x="21652" y="206571"/>
                </a:lnTo>
                <a:lnTo>
                  <a:pt x="0" y="368766"/>
                </a:lnTo>
                <a:lnTo>
                  <a:pt x="10826" y="521329"/>
                </a:lnTo>
                <a:lnTo>
                  <a:pt x="21652" y="588925"/>
                </a:lnTo>
                <a:lnTo>
                  <a:pt x="9280" y="904487"/>
                </a:lnTo>
                <a:lnTo>
                  <a:pt x="30836" y="946971"/>
                </a:lnTo>
                <a:lnTo>
                  <a:pt x="53358" y="967783"/>
                </a:lnTo>
                <a:lnTo>
                  <a:pt x="78587" y="984467"/>
                </a:lnTo>
                <a:lnTo>
                  <a:pt x="108263" y="1014567"/>
                </a:lnTo>
                <a:lnTo>
                  <a:pt x="148637" y="1035350"/>
                </a:lnTo>
                <a:lnTo>
                  <a:pt x="186883" y="1045985"/>
                </a:lnTo>
                <a:lnTo>
                  <a:pt x="228609" y="1051461"/>
                </a:lnTo>
                <a:lnTo>
                  <a:pt x="279423" y="1056764"/>
                </a:lnTo>
                <a:lnTo>
                  <a:pt x="319990" y="1030132"/>
                </a:lnTo>
                <a:lnTo>
                  <a:pt x="356497" y="1000577"/>
                </a:lnTo>
                <a:lnTo>
                  <a:pt x="425837" y="937511"/>
                </a:lnTo>
                <a:lnTo>
                  <a:pt x="469935" y="915427"/>
                </a:lnTo>
                <a:lnTo>
                  <a:pt x="498165" y="882539"/>
                </a:lnTo>
                <a:lnTo>
                  <a:pt x="515283" y="842109"/>
                </a:lnTo>
                <a:lnTo>
                  <a:pt x="526043" y="797397"/>
                </a:lnTo>
                <a:lnTo>
                  <a:pt x="535199" y="751667"/>
                </a:lnTo>
                <a:lnTo>
                  <a:pt x="547506" y="708178"/>
                </a:lnTo>
                <a:lnTo>
                  <a:pt x="574777" y="666823"/>
                </a:lnTo>
                <a:lnTo>
                  <a:pt x="592841" y="623985"/>
                </a:lnTo>
                <a:lnTo>
                  <a:pt x="603510" y="579727"/>
                </a:lnTo>
                <a:lnTo>
                  <a:pt x="608597" y="534115"/>
                </a:lnTo>
                <a:lnTo>
                  <a:pt x="609914" y="487213"/>
                </a:lnTo>
                <a:lnTo>
                  <a:pt x="609273" y="439085"/>
                </a:lnTo>
                <a:lnTo>
                  <a:pt x="608488" y="389797"/>
                </a:lnTo>
                <a:lnTo>
                  <a:pt x="609370" y="339412"/>
                </a:lnTo>
                <a:lnTo>
                  <a:pt x="592840" y="292972"/>
                </a:lnTo>
                <a:lnTo>
                  <a:pt x="567998" y="240627"/>
                </a:lnTo>
                <a:lnTo>
                  <a:pt x="552145" y="209610"/>
                </a:lnTo>
                <a:lnTo>
                  <a:pt x="537065" y="177905"/>
                </a:lnTo>
                <a:lnTo>
                  <a:pt x="522758" y="143103"/>
                </a:lnTo>
                <a:lnTo>
                  <a:pt x="487025" y="114895"/>
                </a:lnTo>
                <a:lnTo>
                  <a:pt x="425611" y="52288"/>
                </a:lnTo>
                <a:lnTo>
                  <a:pt x="388717" y="22016"/>
                </a:lnTo>
                <a:lnTo>
                  <a:pt x="353178" y="6966"/>
                </a:lnTo>
                <a:lnTo>
                  <a:pt x="313191" y="2064"/>
                </a:lnTo>
                <a:lnTo>
                  <a:pt x="271271" y="1634"/>
                </a:lnTo>
                <a:lnTo>
                  <a:pt x="229931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29870" y="2550829"/>
            <a:ext cx="24066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L</a:t>
            </a:r>
            <a:r>
              <a:rPr sz="1350" spc="-37" baseline="-18518" dirty="0">
                <a:latin typeface="Lucida Sans Unicode"/>
                <a:cs typeface="Lucida Sans Unicode"/>
              </a:rPr>
              <a:t>2</a:t>
            </a:r>
            <a:endParaRPr sz="1350" baseline="-18518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22144" y="2658210"/>
            <a:ext cx="62865" cy="62865"/>
            <a:chOff x="7222144" y="2658210"/>
            <a:chExt cx="62865" cy="62865"/>
          </a:xfrm>
        </p:grpSpPr>
        <p:sp>
          <p:nvSpPr>
            <p:cNvPr id="21" name="object 21"/>
            <p:cNvSpPr/>
            <p:nvPr/>
          </p:nvSpPr>
          <p:spPr>
            <a:xfrm>
              <a:off x="7226913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604" y="0"/>
                  </a:moveTo>
                  <a:lnTo>
                    <a:pt x="16592" y="1947"/>
                  </a:lnTo>
                  <a:lnTo>
                    <a:pt x="7791" y="7791"/>
                  </a:lnTo>
                  <a:lnTo>
                    <a:pt x="1947" y="16592"/>
                  </a:lnTo>
                  <a:lnTo>
                    <a:pt x="0" y="26603"/>
                  </a:lnTo>
                  <a:lnTo>
                    <a:pt x="1947" y="36613"/>
                  </a:lnTo>
                  <a:lnTo>
                    <a:pt x="7791" y="45413"/>
                  </a:lnTo>
                  <a:lnTo>
                    <a:pt x="16592" y="51257"/>
                  </a:lnTo>
                  <a:lnTo>
                    <a:pt x="26604" y="53205"/>
                  </a:lnTo>
                  <a:lnTo>
                    <a:pt x="36615" y="51257"/>
                  </a:lnTo>
                  <a:lnTo>
                    <a:pt x="45417" y="45413"/>
                  </a:lnTo>
                  <a:lnTo>
                    <a:pt x="51262" y="36613"/>
                  </a:lnTo>
                  <a:lnTo>
                    <a:pt x="53210" y="26603"/>
                  </a:lnTo>
                  <a:lnTo>
                    <a:pt x="51262" y="16592"/>
                  </a:lnTo>
                  <a:lnTo>
                    <a:pt x="45417" y="7791"/>
                  </a:lnTo>
                  <a:lnTo>
                    <a:pt x="36615" y="1947"/>
                  </a:lnTo>
                  <a:lnTo>
                    <a:pt x="26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6913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45418" y="7791"/>
                  </a:moveTo>
                  <a:lnTo>
                    <a:pt x="51262" y="16592"/>
                  </a:lnTo>
                  <a:lnTo>
                    <a:pt x="53210" y="26602"/>
                  </a:lnTo>
                  <a:lnTo>
                    <a:pt x="51262" y="36613"/>
                  </a:lnTo>
                  <a:lnTo>
                    <a:pt x="45418" y="45414"/>
                  </a:lnTo>
                  <a:lnTo>
                    <a:pt x="36616" y="51257"/>
                  </a:lnTo>
                  <a:lnTo>
                    <a:pt x="26605" y="53205"/>
                  </a:lnTo>
                  <a:lnTo>
                    <a:pt x="16593" y="51257"/>
                  </a:lnTo>
                  <a:lnTo>
                    <a:pt x="7792" y="45414"/>
                  </a:lnTo>
                  <a:lnTo>
                    <a:pt x="1948" y="36613"/>
                  </a:lnTo>
                  <a:lnTo>
                    <a:pt x="0" y="26602"/>
                  </a:lnTo>
                  <a:lnTo>
                    <a:pt x="1948" y="16592"/>
                  </a:lnTo>
                  <a:lnTo>
                    <a:pt x="7792" y="7791"/>
                  </a:lnTo>
                  <a:lnTo>
                    <a:pt x="16593" y="1947"/>
                  </a:lnTo>
                  <a:lnTo>
                    <a:pt x="26605" y="0"/>
                  </a:lnTo>
                  <a:lnTo>
                    <a:pt x="36616" y="1947"/>
                  </a:lnTo>
                  <a:lnTo>
                    <a:pt x="45418" y="7791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354253" y="2658210"/>
            <a:ext cx="62865" cy="62865"/>
            <a:chOff x="7354253" y="2658210"/>
            <a:chExt cx="62865" cy="62865"/>
          </a:xfrm>
        </p:grpSpPr>
        <p:sp>
          <p:nvSpPr>
            <p:cNvPr id="24" name="object 24"/>
            <p:cNvSpPr/>
            <p:nvPr/>
          </p:nvSpPr>
          <p:spPr>
            <a:xfrm>
              <a:off x="7359021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604" y="0"/>
                  </a:moveTo>
                  <a:lnTo>
                    <a:pt x="16593" y="1947"/>
                  </a:lnTo>
                  <a:lnTo>
                    <a:pt x="7792" y="7791"/>
                  </a:lnTo>
                  <a:lnTo>
                    <a:pt x="1948" y="16592"/>
                  </a:lnTo>
                  <a:lnTo>
                    <a:pt x="0" y="26603"/>
                  </a:lnTo>
                  <a:lnTo>
                    <a:pt x="1948" y="36613"/>
                  </a:lnTo>
                  <a:lnTo>
                    <a:pt x="7792" y="45413"/>
                  </a:lnTo>
                  <a:lnTo>
                    <a:pt x="16593" y="51257"/>
                  </a:lnTo>
                  <a:lnTo>
                    <a:pt x="26604" y="53205"/>
                  </a:lnTo>
                  <a:lnTo>
                    <a:pt x="36616" y="51257"/>
                  </a:lnTo>
                  <a:lnTo>
                    <a:pt x="45417" y="45413"/>
                  </a:lnTo>
                  <a:lnTo>
                    <a:pt x="51262" y="36613"/>
                  </a:lnTo>
                  <a:lnTo>
                    <a:pt x="53210" y="26603"/>
                  </a:lnTo>
                  <a:lnTo>
                    <a:pt x="51262" y="16592"/>
                  </a:lnTo>
                  <a:lnTo>
                    <a:pt x="45417" y="7791"/>
                  </a:lnTo>
                  <a:lnTo>
                    <a:pt x="36616" y="1947"/>
                  </a:lnTo>
                  <a:lnTo>
                    <a:pt x="26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59022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45417" y="7791"/>
                  </a:moveTo>
                  <a:lnTo>
                    <a:pt x="51262" y="16592"/>
                  </a:lnTo>
                  <a:lnTo>
                    <a:pt x="53210" y="26602"/>
                  </a:lnTo>
                  <a:lnTo>
                    <a:pt x="51262" y="36613"/>
                  </a:lnTo>
                  <a:lnTo>
                    <a:pt x="45417" y="45414"/>
                  </a:lnTo>
                  <a:lnTo>
                    <a:pt x="36616" y="51257"/>
                  </a:lnTo>
                  <a:lnTo>
                    <a:pt x="26604" y="53205"/>
                  </a:lnTo>
                  <a:lnTo>
                    <a:pt x="16593" y="51257"/>
                  </a:lnTo>
                  <a:lnTo>
                    <a:pt x="7792" y="45414"/>
                  </a:lnTo>
                  <a:lnTo>
                    <a:pt x="1948" y="36613"/>
                  </a:lnTo>
                  <a:lnTo>
                    <a:pt x="0" y="26602"/>
                  </a:lnTo>
                  <a:lnTo>
                    <a:pt x="1948" y="16592"/>
                  </a:lnTo>
                  <a:lnTo>
                    <a:pt x="7792" y="7791"/>
                  </a:lnTo>
                  <a:lnTo>
                    <a:pt x="16593" y="1947"/>
                  </a:lnTo>
                  <a:lnTo>
                    <a:pt x="26604" y="0"/>
                  </a:lnTo>
                  <a:lnTo>
                    <a:pt x="36616" y="1947"/>
                  </a:lnTo>
                  <a:lnTo>
                    <a:pt x="45417" y="7791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497371" y="2658210"/>
            <a:ext cx="62865" cy="62865"/>
            <a:chOff x="7497371" y="2658210"/>
            <a:chExt cx="62865" cy="62865"/>
          </a:xfrm>
        </p:grpSpPr>
        <p:sp>
          <p:nvSpPr>
            <p:cNvPr id="27" name="object 27"/>
            <p:cNvSpPr/>
            <p:nvPr/>
          </p:nvSpPr>
          <p:spPr>
            <a:xfrm>
              <a:off x="7502139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605" y="0"/>
                  </a:moveTo>
                  <a:lnTo>
                    <a:pt x="16593" y="1947"/>
                  </a:lnTo>
                  <a:lnTo>
                    <a:pt x="7791" y="7791"/>
                  </a:lnTo>
                  <a:lnTo>
                    <a:pt x="1947" y="16592"/>
                  </a:lnTo>
                  <a:lnTo>
                    <a:pt x="0" y="26603"/>
                  </a:lnTo>
                  <a:lnTo>
                    <a:pt x="1947" y="36613"/>
                  </a:lnTo>
                  <a:lnTo>
                    <a:pt x="7791" y="45413"/>
                  </a:lnTo>
                  <a:lnTo>
                    <a:pt x="16593" y="51257"/>
                  </a:lnTo>
                  <a:lnTo>
                    <a:pt x="26605" y="53205"/>
                  </a:lnTo>
                  <a:lnTo>
                    <a:pt x="36616" y="51257"/>
                  </a:lnTo>
                  <a:lnTo>
                    <a:pt x="45417" y="45413"/>
                  </a:lnTo>
                  <a:lnTo>
                    <a:pt x="51262" y="36613"/>
                  </a:lnTo>
                  <a:lnTo>
                    <a:pt x="53211" y="26603"/>
                  </a:lnTo>
                  <a:lnTo>
                    <a:pt x="51262" y="16592"/>
                  </a:lnTo>
                  <a:lnTo>
                    <a:pt x="45417" y="7791"/>
                  </a:lnTo>
                  <a:lnTo>
                    <a:pt x="36616" y="1947"/>
                  </a:lnTo>
                  <a:lnTo>
                    <a:pt x="266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02139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45418" y="7791"/>
                  </a:moveTo>
                  <a:lnTo>
                    <a:pt x="51262" y="16592"/>
                  </a:lnTo>
                  <a:lnTo>
                    <a:pt x="53210" y="26602"/>
                  </a:lnTo>
                  <a:lnTo>
                    <a:pt x="51262" y="36613"/>
                  </a:lnTo>
                  <a:lnTo>
                    <a:pt x="45418" y="45414"/>
                  </a:lnTo>
                  <a:lnTo>
                    <a:pt x="36617" y="51257"/>
                  </a:lnTo>
                  <a:lnTo>
                    <a:pt x="26605" y="53205"/>
                  </a:lnTo>
                  <a:lnTo>
                    <a:pt x="16593" y="51257"/>
                  </a:lnTo>
                  <a:lnTo>
                    <a:pt x="7791" y="45414"/>
                  </a:lnTo>
                  <a:lnTo>
                    <a:pt x="1947" y="36613"/>
                  </a:lnTo>
                  <a:lnTo>
                    <a:pt x="0" y="26602"/>
                  </a:lnTo>
                  <a:lnTo>
                    <a:pt x="1947" y="16592"/>
                  </a:lnTo>
                  <a:lnTo>
                    <a:pt x="7791" y="7791"/>
                  </a:lnTo>
                  <a:lnTo>
                    <a:pt x="16593" y="1947"/>
                  </a:lnTo>
                  <a:lnTo>
                    <a:pt x="26605" y="0"/>
                  </a:lnTo>
                  <a:lnTo>
                    <a:pt x="36617" y="1947"/>
                  </a:lnTo>
                  <a:lnTo>
                    <a:pt x="45418" y="7791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36481" y="2590548"/>
            <a:ext cx="368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25" spc="-30" baseline="12345" dirty="0">
                <a:latin typeface="Lucida Sans Unicode"/>
                <a:cs typeface="Lucida Sans Unicode"/>
              </a:rPr>
              <a:t>L</a:t>
            </a:r>
            <a:r>
              <a:rPr sz="900" spc="-20" dirty="0">
                <a:latin typeface="Lucida Sans Unicode"/>
                <a:cs typeface="Lucida Sans Unicode"/>
              </a:rPr>
              <a:t>n–1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3.1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3.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135" dirty="0"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>
                <a:solidFill>
                  <a:srgbClr val="000000"/>
                </a:solidFill>
              </a:rPr>
              <a:t>basic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180" dirty="0">
                <a:solidFill>
                  <a:srgbClr val="000000"/>
                </a:solidFill>
              </a:rPr>
              <a:t>definitions</a:t>
            </a:r>
            <a:r>
              <a:rPr sz="2250" spc="-135" dirty="0">
                <a:solidFill>
                  <a:srgbClr val="000000"/>
                </a:solidFill>
              </a:rPr>
              <a:t> </a:t>
            </a:r>
            <a:r>
              <a:rPr sz="2250" spc="-175" dirty="0">
                <a:solidFill>
                  <a:srgbClr val="000000"/>
                </a:solidFill>
              </a:rPr>
              <a:t>and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85" dirty="0">
                <a:solidFill>
                  <a:srgbClr val="000000"/>
                </a:solidFill>
              </a:rPr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graph</a:t>
            </a:r>
            <a:r>
              <a:rPr sz="2250" spc="-145" dirty="0"/>
              <a:t> </a:t>
            </a: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75" dirty="0"/>
              <a:t>and</a:t>
            </a:r>
            <a:r>
              <a:rPr sz="2250" spc="-135" dirty="0"/>
              <a:t> </a:t>
            </a:r>
            <a:r>
              <a:rPr sz="2250" spc="-170" dirty="0"/>
              <a:t>graph</a:t>
            </a:r>
            <a:r>
              <a:rPr sz="2250" spc="-130" dirty="0"/>
              <a:t> </a:t>
            </a:r>
            <a:r>
              <a:rPr sz="2250" spc="-200" dirty="0"/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/>
              <a:t>testing</a:t>
            </a:r>
            <a:r>
              <a:rPr sz="2250" spc="-90" dirty="0"/>
              <a:t> </a:t>
            </a:r>
            <a:r>
              <a:rPr sz="2250" spc="-135" dirty="0"/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60" dirty="0"/>
              <a:t>in</a:t>
            </a:r>
            <a:r>
              <a:rPr sz="2250" spc="-130" dirty="0"/>
              <a:t> </a:t>
            </a:r>
            <a:r>
              <a:rPr sz="2250" spc="-195" dirty="0"/>
              <a:t>directed</a:t>
            </a:r>
            <a:r>
              <a:rPr sz="2250" spc="-130" dirty="0"/>
              <a:t> </a:t>
            </a:r>
            <a:r>
              <a:rPr sz="2250" spc="-25" dirty="0"/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/>
              <a:t>DAGs</a:t>
            </a:r>
            <a:r>
              <a:rPr sz="2250" spc="-120" dirty="0"/>
              <a:t> </a:t>
            </a:r>
            <a:r>
              <a:rPr sz="2250" spc="-175" dirty="0"/>
              <a:t>and</a:t>
            </a:r>
            <a:r>
              <a:rPr sz="2250" spc="-125" dirty="0"/>
              <a:t> </a:t>
            </a:r>
            <a:r>
              <a:rPr sz="2250" spc="-155" dirty="0"/>
              <a:t>topological</a:t>
            </a:r>
            <a:r>
              <a:rPr sz="2250" spc="-125" dirty="0"/>
              <a:t> </a:t>
            </a:r>
            <a:r>
              <a:rPr sz="2250" spc="-40" dirty="0"/>
              <a:t>ordering</a:t>
            </a:r>
            <a:endParaRPr sz="22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355" y="4610100"/>
            <a:ext cx="8287644" cy="27013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3528" y="2082800"/>
            <a:ext cx="2494136" cy="23462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Breadth-</a:t>
            </a:r>
            <a:r>
              <a:rPr dirty="0"/>
              <a:t>first</a:t>
            </a:r>
            <a:r>
              <a:rPr spc="35" dirty="0"/>
              <a:t> </a:t>
            </a:r>
            <a:r>
              <a:rPr spc="-10" dirty="0"/>
              <a:t>search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745267" y="1131247"/>
            <a:ext cx="786765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114363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tree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G</a:t>
            </a:r>
            <a:r>
              <a:rPr sz="1800" spc="-25" dirty="0">
                <a:latin typeface="Lucida Sans Unicode"/>
                <a:cs typeface="Lucida Sans Unicode"/>
              </a:rPr>
              <a:t>. </a:t>
            </a:r>
            <a:r>
              <a:rPr sz="1800" dirty="0">
                <a:latin typeface="Lucida Sans Unicode"/>
                <a:cs typeface="Lucida Sans Unicode"/>
              </a:rPr>
              <a:t>Then,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level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1.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3502" y="4685094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0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7067" y="5292097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0631" y="5931315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03387" y="6551882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354393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6035" algn="l"/>
              </a:tabLst>
            </a:pPr>
            <a:r>
              <a:rPr spc="-25" dirty="0"/>
              <a:t>Breadth-</a:t>
            </a:r>
            <a:r>
              <a:rPr dirty="0"/>
              <a:t>first</a:t>
            </a:r>
            <a:r>
              <a:rPr spc="35" dirty="0"/>
              <a:t> </a:t>
            </a:r>
            <a:r>
              <a:rPr spc="-10" dirty="0"/>
              <a:t>search: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467" y="1131247"/>
            <a:ext cx="8027670" cy="474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5880">
              <a:lnSpc>
                <a:spcPct val="132100"/>
              </a:lnSpc>
              <a:spcBef>
                <a:spcPts val="100"/>
              </a:spcBef>
              <a:tabLst>
                <a:tab pos="12655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 above implementation of BFS runs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+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 if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the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its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adjacency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representation.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1980"/>
              </a:lnSpc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24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Easy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prove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O(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baseline="18518" dirty="0">
                <a:latin typeface="Times New Roman"/>
                <a:cs typeface="Times New Roman"/>
              </a:rPr>
              <a:t>2</a:t>
            </a:r>
            <a:r>
              <a:rPr sz="1800" spc="7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running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time:</a:t>
            </a:r>
            <a:endParaRPr sz="1800">
              <a:latin typeface="Lucida Sans Unicode"/>
              <a:cs typeface="Lucida Sans Unicode"/>
            </a:endParaRPr>
          </a:p>
          <a:p>
            <a:pPr marL="749935" indent="-238760">
              <a:lnSpc>
                <a:spcPct val="100000"/>
              </a:lnSpc>
              <a:spcBef>
                <a:spcPts val="484"/>
              </a:spcBef>
              <a:buFont typeface="Yu Gothic UI"/>
              <a:buChar char="-"/>
              <a:tabLst>
                <a:tab pos="749935" algn="l"/>
              </a:tabLst>
            </a:pP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lists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L</a:t>
            </a:r>
            <a:r>
              <a:rPr sz="1800" spc="-20" dirty="0">
                <a:latin typeface="Times New Roman"/>
                <a:cs typeface="Times New Roman"/>
              </a:rPr>
              <a:t>[</a:t>
            </a:r>
            <a:r>
              <a:rPr sz="1800" i="1" spc="-20" dirty="0">
                <a:latin typeface="Times New Roman"/>
                <a:cs typeface="Times New Roman"/>
              </a:rPr>
              <a:t>i</a:t>
            </a:r>
            <a:r>
              <a:rPr sz="1800" spc="-20" dirty="0">
                <a:latin typeface="Times New Roman"/>
                <a:cs typeface="Times New Roman"/>
              </a:rPr>
              <a:t>]</a:t>
            </a:r>
            <a:endParaRPr sz="1800">
              <a:latin typeface="Times New Roman"/>
              <a:cs typeface="Times New Roman"/>
            </a:endParaRPr>
          </a:p>
          <a:p>
            <a:pPr marL="749935" indent="-238760">
              <a:lnSpc>
                <a:spcPct val="100000"/>
              </a:lnSpc>
              <a:spcBef>
                <a:spcPts val="690"/>
              </a:spcBef>
              <a:buFont typeface="Yu Gothic UI"/>
              <a:buChar char="-"/>
              <a:tabLst>
                <a:tab pos="749935" algn="l"/>
              </a:tabLst>
            </a:pP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occurs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 most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list;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 loop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runs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≤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times</a:t>
            </a:r>
            <a:endParaRPr sz="1800">
              <a:latin typeface="Lucida Sans Unicode"/>
              <a:cs typeface="Lucida Sans Unicode"/>
            </a:endParaRPr>
          </a:p>
          <a:p>
            <a:pPr marL="749935" marR="629920" indent="-238760">
              <a:lnSpc>
                <a:spcPct val="132100"/>
              </a:lnSpc>
              <a:spcBef>
                <a:spcPts val="5"/>
              </a:spcBef>
              <a:buFont typeface="Yu Gothic UI"/>
              <a:buChar char="-"/>
              <a:tabLst>
                <a:tab pos="749935" algn="l"/>
              </a:tabLst>
            </a:pP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are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≤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incident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spend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(1)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processing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edge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ct val="100000"/>
              </a:lnSpc>
              <a:spcBef>
                <a:spcPts val="2495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Actually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runs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+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spc="60" dirty="0">
                <a:latin typeface="Times New Roman"/>
                <a:cs typeface="Times New Roman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time:</a:t>
            </a:r>
            <a:endParaRPr sz="1800">
              <a:latin typeface="Lucida Sans Unicode"/>
              <a:cs typeface="Lucida Sans Unicode"/>
            </a:endParaRPr>
          </a:p>
          <a:p>
            <a:pPr marL="749935" indent="-238760">
              <a:lnSpc>
                <a:spcPct val="100000"/>
              </a:lnSpc>
              <a:spcBef>
                <a:spcPts val="484"/>
              </a:spcBef>
              <a:buFont typeface="Yu Gothic UI"/>
              <a:buChar char="-"/>
              <a:tabLst>
                <a:tab pos="749935" algn="l"/>
              </a:tabLst>
            </a:pP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degree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incident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749935" indent="-238760">
              <a:lnSpc>
                <a:spcPct val="100000"/>
              </a:lnSpc>
              <a:spcBef>
                <a:spcPts val="760"/>
              </a:spcBef>
              <a:buFont typeface="Yu Gothic UI"/>
              <a:buChar char="-"/>
              <a:tabLst>
                <a:tab pos="749935" algn="l"/>
                <a:tab pos="6529070" algn="l"/>
              </a:tabLst>
            </a:pPr>
            <a:r>
              <a:rPr sz="2700" baseline="1543" dirty="0">
                <a:latin typeface="Lucida Sans Unicode"/>
                <a:cs typeface="Lucida Sans Unicode"/>
              </a:rPr>
              <a:t>total</a:t>
            </a:r>
            <a:r>
              <a:rPr sz="2700" spc="-30" baseline="1543" dirty="0">
                <a:latin typeface="Lucida Sans Unicode"/>
                <a:cs typeface="Lucida Sans Unicode"/>
              </a:rPr>
              <a:t> </a:t>
            </a:r>
            <a:r>
              <a:rPr sz="2700" baseline="1543" dirty="0">
                <a:latin typeface="Lucida Sans Unicode"/>
                <a:cs typeface="Lucida Sans Unicode"/>
              </a:rPr>
              <a:t>time</a:t>
            </a:r>
            <a:r>
              <a:rPr sz="2700" spc="-30" baseline="1543" dirty="0">
                <a:latin typeface="Lucida Sans Unicode"/>
                <a:cs typeface="Lucida Sans Unicode"/>
              </a:rPr>
              <a:t> </a:t>
            </a:r>
            <a:r>
              <a:rPr sz="2700" baseline="1543" dirty="0">
                <a:latin typeface="Lucida Sans Unicode"/>
                <a:cs typeface="Lucida Sans Unicode"/>
              </a:rPr>
              <a:t>processing</a:t>
            </a:r>
            <a:r>
              <a:rPr sz="2700" spc="-22" baseline="1543" dirty="0">
                <a:latin typeface="Lucida Sans Unicode"/>
                <a:cs typeface="Lucida Sans Unicode"/>
              </a:rPr>
              <a:t> </a:t>
            </a:r>
            <a:r>
              <a:rPr sz="2700" baseline="1543" dirty="0">
                <a:latin typeface="Lucida Sans Unicode"/>
                <a:cs typeface="Lucida Sans Unicode"/>
              </a:rPr>
              <a:t>edges</a:t>
            </a:r>
            <a:r>
              <a:rPr sz="2700" spc="-30" baseline="1543" dirty="0">
                <a:latin typeface="Lucida Sans Unicode"/>
                <a:cs typeface="Lucida Sans Unicode"/>
              </a:rPr>
              <a:t> </a:t>
            </a:r>
            <a:r>
              <a:rPr sz="2700" baseline="1543" dirty="0">
                <a:latin typeface="Lucida Sans Unicode"/>
                <a:cs typeface="Lucida Sans Unicode"/>
              </a:rPr>
              <a:t>is</a:t>
            </a:r>
            <a:r>
              <a:rPr sz="2700" spc="-22" baseline="1543" dirty="0">
                <a:latin typeface="Lucida Sans Unicode"/>
                <a:cs typeface="Lucida Sans Unicode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Σ</a:t>
            </a:r>
            <a:r>
              <a:rPr sz="1800" i="1" baseline="-16203" dirty="0">
                <a:latin typeface="Times New Roman"/>
                <a:cs typeface="Times New Roman"/>
              </a:rPr>
              <a:t>u</a:t>
            </a:r>
            <a:r>
              <a:rPr sz="1800" baseline="-16203" dirty="0">
                <a:latin typeface="Symbol"/>
                <a:cs typeface="Symbol"/>
              </a:rPr>
              <a:t></a:t>
            </a:r>
            <a:r>
              <a:rPr sz="1800" i="1" baseline="-16203" dirty="0">
                <a:latin typeface="Times New Roman"/>
                <a:cs typeface="Times New Roman"/>
              </a:rPr>
              <a:t>V</a:t>
            </a:r>
            <a:r>
              <a:rPr sz="1800" i="1" spc="419" baseline="-16203" dirty="0">
                <a:latin typeface="Times New Roman"/>
                <a:cs typeface="Times New Roman"/>
              </a:rPr>
              <a:t> </a:t>
            </a:r>
            <a:r>
              <a:rPr sz="2700" i="1" baseline="1543" dirty="0">
                <a:latin typeface="Times New Roman"/>
                <a:cs typeface="Times New Roman"/>
              </a:rPr>
              <a:t>degree</a:t>
            </a:r>
            <a:r>
              <a:rPr sz="2700" baseline="1543" dirty="0">
                <a:latin typeface="Times New Roman"/>
                <a:cs typeface="Times New Roman"/>
              </a:rPr>
              <a:t>(</a:t>
            </a:r>
            <a:r>
              <a:rPr sz="2700" i="1" baseline="1543" dirty="0">
                <a:latin typeface="Times New Roman"/>
                <a:cs typeface="Times New Roman"/>
              </a:rPr>
              <a:t>u</a:t>
            </a:r>
            <a:r>
              <a:rPr sz="2700" baseline="1543" dirty="0">
                <a:latin typeface="Times New Roman"/>
                <a:cs typeface="Times New Roman"/>
              </a:rPr>
              <a:t>)</a:t>
            </a:r>
            <a:r>
              <a:rPr sz="2700" spc="630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=</a:t>
            </a:r>
            <a:r>
              <a:rPr sz="2700" spc="637" baseline="1543" dirty="0">
                <a:latin typeface="Times New Roman"/>
                <a:cs typeface="Times New Roman"/>
              </a:rPr>
              <a:t> </a:t>
            </a:r>
            <a:r>
              <a:rPr sz="2700" spc="-37" baseline="1543" dirty="0">
                <a:latin typeface="Times New Roman"/>
                <a:cs typeface="Times New Roman"/>
              </a:rPr>
              <a:t>2</a:t>
            </a:r>
            <a:r>
              <a:rPr sz="2700" i="1" spc="-37" baseline="1543" dirty="0">
                <a:latin typeface="Times New Roman"/>
                <a:cs typeface="Times New Roman"/>
              </a:rPr>
              <a:t>m</a:t>
            </a:r>
            <a:r>
              <a:rPr sz="2700" spc="-37" baseline="1543" dirty="0">
                <a:latin typeface="Lucida Sans Unicode"/>
                <a:cs typeface="Lucida Sans Unicode"/>
              </a:rPr>
              <a:t>.</a:t>
            </a:r>
            <a:r>
              <a:rPr sz="2700" baseline="1543" dirty="0">
                <a:latin typeface="Lucida Sans Unicode"/>
                <a:cs typeface="Lucida Sans Unicode"/>
              </a:rPr>
              <a:t>	</a:t>
            </a:r>
            <a:r>
              <a:rPr sz="2700" spc="-75" baseline="1543" dirty="0">
                <a:latin typeface="Lucida Sans Unicode"/>
                <a:cs typeface="Lucida Sans Unicode"/>
              </a:rPr>
              <a:t>▪</a:t>
            </a:r>
            <a:endParaRPr sz="2700" baseline="1543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86694" y="5869016"/>
            <a:ext cx="92075" cy="332740"/>
            <a:chOff x="6286694" y="5869016"/>
            <a:chExt cx="92075" cy="332740"/>
          </a:xfrm>
        </p:grpSpPr>
        <p:sp>
          <p:nvSpPr>
            <p:cNvPr id="5" name="object 5"/>
            <p:cNvSpPr/>
            <p:nvPr/>
          </p:nvSpPr>
          <p:spPr>
            <a:xfrm>
              <a:off x="6332474" y="5928149"/>
              <a:ext cx="0" cy="273685"/>
            </a:xfrm>
            <a:custGeom>
              <a:avLst/>
              <a:gdLst/>
              <a:ahLst/>
              <a:cxnLst/>
              <a:rect l="l" t="t" r="r" b="b"/>
              <a:pathLst>
                <a:path h="273685">
                  <a:moveTo>
                    <a:pt x="0" y="0"/>
                  </a:moveTo>
                  <a:lnTo>
                    <a:pt x="0" y="9537"/>
                  </a:lnTo>
                  <a:lnTo>
                    <a:pt x="0" y="273376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6694" y="5869016"/>
              <a:ext cx="91559" cy="9155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022025" y="6251348"/>
            <a:ext cx="3561715" cy="44513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31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each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(u,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v)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counted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exactly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twice</a:t>
            </a:r>
            <a:endParaRPr sz="1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sum: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once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degree(u)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once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degree(v)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Connected</a:t>
            </a:r>
            <a:r>
              <a:rPr spc="114" dirty="0"/>
              <a:t> </a:t>
            </a:r>
            <a:r>
              <a:rPr spc="-10" dirty="0"/>
              <a:t>component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6278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256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Connected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component.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reachable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5568046"/>
            <a:ext cx="69627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Connected component containing node </a:t>
            </a:r>
            <a:r>
              <a:rPr sz="1800" dirty="0">
                <a:latin typeface="Times New Roman"/>
                <a:cs typeface="Times New Roman"/>
              </a:rPr>
              <a:t>1 = { 1, 2, 3, 4, 5, 6, 7, 8 </a:t>
            </a:r>
            <a:r>
              <a:rPr sz="1800" spc="-25" dirty="0">
                <a:latin typeface="Times New Roman"/>
                <a:cs typeface="Times New Roman"/>
              </a:rPr>
              <a:t>}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556" y="2667000"/>
            <a:ext cx="3918389" cy="214693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Flood</a:t>
            </a:r>
            <a:r>
              <a:rPr spc="185" dirty="0"/>
              <a:t> </a:t>
            </a:r>
            <a:r>
              <a:rPr spc="-20" dirty="0"/>
              <a:t>fill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167" y="1131247"/>
            <a:ext cx="8599805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100"/>
              </a:lnSpc>
              <a:spcBef>
                <a:spcPts val="100"/>
              </a:spcBef>
              <a:tabLst>
                <a:tab pos="12363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Flood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fill.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pixel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image,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change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color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entire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blob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neighboring lime pixels to </a:t>
            </a:r>
            <a:r>
              <a:rPr sz="1800" spc="-10" dirty="0">
                <a:latin typeface="Lucida Sans Unicode"/>
                <a:cs typeface="Lucida Sans Unicode"/>
              </a:rPr>
              <a:t>blue.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780"/>
              </a:lnSpc>
              <a:tabLst>
                <a:tab pos="131064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Node: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10" dirty="0">
                <a:latin typeface="Lucida Sans Unicode"/>
                <a:cs typeface="Lucida Sans Unicode"/>
              </a:rPr>
              <a:t>pixel.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  <a:tabLst>
                <a:tab pos="126746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Edge:</a:t>
            </a:r>
            <a:r>
              <a:rPr sz="1800" dirty="0">
                <a:latin typeface="Lucida Sans Unicode"/>
                <a:cs typeface="Lucida Sans Unicode"/>
              </a:rPr>
              <a:t>	two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neighboring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lime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pixels.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  <a:tabLst>
                <a:tab pos="121158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Blob:</a:t>
            </a:r>
            <a:r>
              <a:rPr sz="1800" dirty="0">
                <a:latin typeface="Lucida Sans Unicode"/>
                <a:cs typeface="Lucida Sans Unicode"/>
              </a:rPr>
              <a:t>	connected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component of lime </a:t>
            </a:r>
            <a:r>
              <a:rPr sz="1800" spc="-10" dirty="0">
                <a:latin typeface="Lucida Sans Unicode"/>
                <a:cs typeface="Lucida Sans Unicode"/>
              </a:rPr>
              <a:t>pixels.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43100" y="3287584"/>
            <a:ext cx="4305300" cy="3926204"/>
            <a:chOff x="1943100" y="3287584"/>
            <a:chExt cx="4305300" cy="39262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3100" y="3835399"/>
              <a:ext cx="4305300" cy="3378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72160" y="3297122"/>
              <a:ext cx="2138680" cy="1365250"/>
            </a:xfrm>
            <a:custGeom>
              <a:avLst/>
              <a:gdLst/>
              <a:ahLst/>
              <a:cxnLst/>
              <a:rect l="l" t="t" r="r" b="b"/>
              <a:pathLst>
                <a:path w="2138679" h="1365250">
                  <a:moveTo>
                    <a:pt x="0" y="1364831"/>
                  </a:moveTo>
                  <a:lnTo>
                    <a:pt x="8040" y="1359700"/>
                  </a:lnTo>
                  <a:lnTo>
                    <a:pt x="2138314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2316" y="4605917"/>
              <a:ext cx="102235" cy="88265"/>
            </a:xfrm>
            <a:custGeom>
              <a:avLst/>
              <a:gdLst/>
              <a:ahLst/>
              <a:cxnLst/>
              <a:rect l="l" t="t" r="r" b="b"/>
              <a:pathLst>
                <a:path w="102235" h="88264">
                  <a:moveTo>
                    <a:pt x="52547" y="0"/>
                  </a:moveTo>
                  <a:lnTo>
                    <a:pt x="0" y="87849"/>
                  </a:lnTo>
                  <a:lnTo>
                    <a:pt x="101808" y="77179"/>
                  </a:lnTo>
                  <a:lnTo>
                    <a:pt x="57884" y="50904"/>
                  </a:lnTo>
                  <a:lnTo>
                    <a:pt x="5254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95606" y="3021559"/>
            <a:ext cx="23196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recolor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lime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green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blob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blue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82315" y="4451756"/>
            <a:ext cx="2286635" cy="1628775"/>
            <a:chOff x="6982315" y="4451756"/>
            <a:chExt cx="2286635" cy="1628775"/>
          </a:xfrm>
        </p:grpSpPr>
        <p:sp>
          <p:nvSpPr>
            <p:cNvPr id="10" name="object 10"/>
            <p:cNvSpPr/>
            <p:nvPr/>
          </p:nvSpPr>
          <p:spPr>
            <a:xfrm>
              <a:off x="6985891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85892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4571795"/>
              <a:ext cx="107878" cy="1078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310163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10163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4571795"/>
              <a:ext cx="107879" cy="1078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34434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34435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4571795"/>
              <a:ext cx="107879" cy="1078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58706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58707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4571795"/>
              <a:ext cx="107878" cy="10787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85891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85892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4897338"/>
              <a:ext cx="107878" cy="10787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310163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10163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4897338"/>
              <a:ext cx="107879" cy="10787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634434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34435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4897338"/>
              <a:ext cx="107879" cy="10787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958706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58707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4897338"/>
              <a:ext cx="107878" cy="10787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85891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85892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9599" y="5222881"/>
              <a:ext cx="107878" cy="10787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310163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10163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5142" y="5222881"/>
              <a:ext cx="107879" cy="10787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634434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34435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0685" y="5222881"/>
              <a:ext cx="107879" cy="1078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958706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958707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6229" y="5222881"/>
              <a:ext cx="107878" cy="10787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985891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85892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5548425"/>
              <a:ext cx="107878" cy="10787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310163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0163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5548425"/>
              <a:ext cx="107879" cy="10787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634434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34435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5548425"/>
              <a:ext cx="107879" cy="10787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958706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58707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5548425"/>
              <a:ext cx="107878" cy="10787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985891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985892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5873968"/>
              <a:ext cx="107878" cy="10787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310163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310163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5873968"/>
              <a:ext cx="107879" cy="10787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634434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34435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5873968"/>
              <a:ext cx="107879" cy="10787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958706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58707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5873968"/>
              <a:ext cx="107878" cy="10787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282978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282979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1772" y="4571795"/>
              <a:ext cx="107878" cy="10787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607249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07250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4571795"/>
              <a:ext cx="107878" cy="10787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41059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941059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859" y="4571795"/>
              <a:ext cx="107878" cy="10787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282978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28297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4897338"/>
              <a:ext cx="107878" cy="10787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60724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07250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4897338"/>
              <a:ext cx="107878" cy="10787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94105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4105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4897338"/>
              <a:ext cx="107878" cy="10787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282978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28297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1772" y="5222881"/>
              <a:ext cx="107878" cy="10787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60724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607250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7316" y="5222881"/>
              <a:ext cx="107878" cy="107878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94105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94105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2859" y="5222881"/>
              <a:ext cx="107878" cy="10787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282978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282979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5548425"/>
              <a:ext cx="107878" cy="10787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607249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607250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5548425"/>
              <a:ext cx="107878" cy="10787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8941059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941059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5548425"/>
              <a:ext cx="107878" cy="10787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8282978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28297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5873968"/>
              <a:ext cx="107878" cy="107878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860724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607250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5873968"/>
              <a:ext cx="107878" cy="107878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894105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94105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5873968"/>
              <a:ext cx="107878" cy="107878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7804625" y="4951278"/>
              <a:ext cx="598805" cy="651510"/>
            </a:xfrm>
            <a:custGeom>
              <a:avLst/>
              <a:gdLst/>
              <a:ahLst/>
              <a:cxnLst/>
              <a:rect l="l" t="t" r="r" b="b"/>
              <a:pathLst>
                <a:path w="598804" h="651510">
                  <a:moveTo>
                    <a:pt x="0" y="52855"/>
                  </a:moveTo>
                  <a:lnTo>
                    <a:pt x="0" y="107817"/>
                  </a:lnTo>
                  <a:lnTo>
                    <a:pt x="0" y="162778"/>
                  </a:lnTo>
                  <a:lnTo>
                    <a:pt x="0" y="217739"/>
                  </a:lnTo>
                  <a:lnTo>
                    <a:pt x="0" y="272701"/>
                  </a:lnTo>
                </a:path>
                <a:path w="598804" h="651510">
                  <a:moveTo>
                    <a:pt x="325543" y="52855"/>
                  </a:moveTo>
                  <a:lnTo>
                    <a:pt x="325543" y="107817"/>
                  </a:lnTo>
                  <a:lnTo>
                    <a:pt x="325543" y="162778"/>
                  </a:lnTo>
                  <a:lnTo>
                    <a:pt x="325543" y="217739"/>
                  </a:lnTo>
                  <a:lnTo>
                    <a:pt x="325543" y="272701"/>
                  </a:lnTo>
                </a:path>
                <a:path w="598804" h="651510">
                  <a:moveTo>
                    <a:pt x="272712" y="0"/>
                  </a:moveTo>
                  <a:lnTo>
                    <a:pt x="217760" y="0"/>
                  </a:lnTo>
                  <a:lnTo>
                    <a:pt x="162809" y="0"/>
                  </a:lnTo>
                  <a:lnTo>
                    <a:pt x="107858" y="0"/>
                  </a:lnTo>
                  <a:lnTo>
                    <a:pt x="52907" y="0"/>
                  </a:lnTo>
                </a:path>
                <a:path w="598804" h="651510">
                  <a:moveTo>
                    <a:pt x="272712" y="325543"/>
                  </a:moveTo>
                  <a:lnTo>
                    <a:pt x="217760" y="325543"/>
                  </a:lnTo>
                  <a:lnTo>
                    <a:pt x="162809" y="325543"/>
                  </a:lnTo>
                  <a:lnTo>
                    <a:pt x="107858" y="325543"/>
                  </a:lnTo>
                  <a:lnTo>
                    <a:pt x="52907" y="325543"/>
                  </a:lnTo>
                </a:path>
                <a:path w="598804" h="651510">
                  <a:moveTo>
                    <a:pt x="598254" y="0"/>
                  </a:moveTo>
                  <a:lnTo>
                    <a:pt x="543303" y="0"/>
                  </a:lnTo>
                  <a:lnTo>
                    <a:pt x="488352" y="0"/>
                  </a:lnTo>
                  <a:lnTo>
                    <a:pt x="433402" y="0"/>
                  </a:lnTo>
                  <a:lnTo>
                    <a:pt x="378451" y="0"/>
                  </a:lnTo>
                </a:path>
                <a:path w="598804" h="651510">
                  <a:moveTo>
                    <a:pt x="325543" y="598256"/>
                  </a:moveTo>
                  <a:lnTo>
                    <a:pt x="325543" y="543305"/>
                  </a:lnTo>
                  <a:lnTo>
                    <a:pt x="325543" y="488354"/>
                  </a:lnTo>
                  <a:lnTo>
                    <a:pt x="325543" y="433402"/>
                  </a:lnTo>
                  <a:lnTo>
                    <a:pt x="325543" y="378451"/>
                  </a:lnTo>
                </a:path>
                <a:path w="598804" h="651510">
                  <a:moveTo>
                    <a:pt x="52856" y="651087"/>
                  </a:moveTo>
                  <a:lnTo>
                    <a:pt x="107817" y="651087"/>
                  </a:lnTo>
                  <a:lnTo>
                    <a:pt x="162778" y="651087"/>
                  </a:lnTo>
                  <a:lnTo>
                    <a:pt x="217739" y="651087"/>
                  </a:lnTo>
                  <a:lnTo>
                    <a:pt x="272701" y="651087"/>
                  </a:lnTo>
                </a:path>
                <a:path w="598804" h="651510">
                  <a:moveTo>
                    <a:pt x="0" y="378400"/>
                  </a:moveTo>
                  <a:lnTo>
                    <a:pt x="0" y="433360"/>
                  </a:lnTo>
                  <a:lnTo>
                    <a:pt x="0" y="488321"/>
                  </a:lnTo>
                  <a:lnTo>
                    <a:pt x="0" y="543282"/>
                  </a:lnTo>
                  <a:lnTo>
                    <a:pt x="0" y="598244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3100" y="3287584"/>
            <a:ext cx="4318000" cy="3926204"/>
            <a:chOff x="1943100" y="3287584"/>
            <a:chExt cx="4318000" cy="39262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3100" y="3835399"/>
              <a:ext cx="4318000" cy="3378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72160" y="3297122"/>
              <a:ext cx="2138680" cy="1365250"/>
            </a:xfrm>
            <a:custGeom>
              <a:avLst/>
              <a:gdLst/>
              <a:ahLst/>
              <a:cxnLst/>
              <a:rect l="l" t="t" r="r" b="b"/>
              <a:pathLst>
                <a:path w="2138679" h="1365250">
                  <a:moveTo>
                    <a:pt x="0" y="1364831"/>
                  </a:moveTo>
                  <a:lnTo>
                    <a:pt x="8040" y="1359700"/>
                  </a:lnTo>
                  <a:lnTo>
                    <a:pt x="2138314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22316" y="4605917"/>
              <a:ext cx="102235" cy="88265"/>
            </a:xfrm>
            <a:custGeom>
              <a:avLst/>
              <a:gdLst/>
              <a:ahLst/>
              <a:cxnLst/>
              <a:rect l="l" t="t" r="r" b="b"/>
              <a:pathLst>
                <a:path w="102235" h="88264">
                  <a:moveTo>
                    <a:pt x="52547" y="0"/>
                  </a:moveTo>
                  <a:lnTo>
                    <a:pt x="0" y="87849"/>
                  </a:lnTo>
                  <a:lnTo>
                    <a:pt x="101808" y="77179"/>
                  </a:lnTo>
                  <a:lnTo>
                    <a:pt x="57884" y="50904"/>
                  </a:lnTo>
                  <a:lnTo>
                    <a:pt x="5254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Flood</a:t>
            </a:r>
            <a:r>
              <a:rPr spc="185" dirty="0"/>
              <a:t> </a:t>
            </a:r>
            <a:r>
              <a:rPr spc="-20" dirty="0"/>
              <a:t>fill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167" y="1131247"/>
            <a:ext cx="8599805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100"/>
              </a:lnSpc>
              <a:spcBef>
                <a:spcPts val="100"/>
              </a:spcBef>
              <a:tabLst>
                <a:tab pos="12363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Flood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fill.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pixel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image,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change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color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entire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blob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neighboring lime pixels to </a:t>
            </a:r>
            <a:r>
              <a:rPr sz="1800" spc="-10" dirty="0">
                <a:latin typeface="Lucida Sans Unicode"/>
                <a:cs typeface="Lucida Sans Unicode"/>
              </a:rPr>
              <a:t>blue.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780"/>
              </a:lnSpc>
              <a:tabLst>
                <a:tab pos="131064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Node: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10" dirty="0">
                <a:latin typeface="Lucida Sans Unicode"/>
                <a:cs typeface="Lucida Sans Unicode"/>
              </a:rPr>
              <a:t>pixel.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  <a:tabLst>
                <a:tab pos="126746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Edge:</a:t>
            </a:r>
            <a:r>
              <a:rPr sz="1800" dirty="0">
                <a:latin typeface="Lucida Sans Unicode"/>
                <a:cs typeface="Lucida Sans Unicode"/>
              </a:rPr>
              <a:t>	two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neighboring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lime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pixels.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  <a:tabLst>
                <a:tab pos="121158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Blob:</a:t>
            </a:r>
            <a:r>
              <a:rPr sz="1800" dirty="0">
                <a:latin typeface="Lucida Sans Unicode"/>
                <a:cs typeface="Lucida Sans Unicode"/>
              </a:rPr>
              <a:t>	connected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component of lime </a:t>
            </a:r>
            <a:r>
              <a:rPr sz="1800" spc="-10" dirty="0">
                <a:latin typeface="Lucida Sans Unicode"/>
                <a:cs typeface="Lucida Sans Unicode"/>
              </a:rPr>
              <a:t>pixels.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5606" y="3021559"/>
            <a:ext cx="23196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recolor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lime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green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blob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blue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82315" y="4451756"/>
            <a:ext cx="2286635" cy="1628775"/>
            <a:chOff x="6982315" y="4451756"/>
            <a:chExt cx="2286635" cy="1628775"/>
          </a:xfrm>
        </p:grpSpPr>
        <p:sp>
          <p:nvSpPr>
            <p:cNvPr id="10" name="object 10"/>
            <p:cNvSpPr/>
            <p:nvPr/>
          </p:nvSpPr>
          <p:spPr>
            <a:xfrm>
              <a:off x="6985891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85892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4571795"/>
              <a:ext cx="107878" cy="1078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310163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10163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4571795"/>
              <a:ext cx="107879" cy="1078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34434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34435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4571795"/>
              <a:ext cx="107879" cy="1078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58706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58707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4571795"/>
              <a:ext cx="107878" cy="10787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85891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85892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4897338"/>
              <a:ext cx="107878" cy="10787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310163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10163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4897338"/>
              <a:ext cx="107879" cy="10787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634434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34435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4897338"/>
              <a:ext cx="107879" cy="10787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958706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58707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4897338"/>
              <a:ext cx="107878" cy="10787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85891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85892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9599" y="5222881"/>
              <a:ext cx="107878" cy="10787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310163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10163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5142" y="5222881"/>
              <a:ext cx="107879" cy="10787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634434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34435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0685" y="5222881"/>
              <a:ext cx="107879" cy="1078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958706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958707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6229" y="5222881"/>
              <a:ext cx="107878" cy="10787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985891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85892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5548425"/>
              <a:ext cx="107878" cy="10787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310163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0163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5548425"/>
              <a:ext cx="107879" cy="10787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634434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34435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5548425"/>
              <a:ext cx="107879" cy="10787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958706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58707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5548425"/>
              <a:ext cx="107878" cy="10787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985891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985892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5873968"/>
              <a:ext cx="107878" cy="10787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310163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310163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5873968"/>
              <a:ext cx="107879" cy="10787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634434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34435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5873968"/>
              <a:ext cx="107879" cy="10787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958706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58707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5873968"/>
              <a:ext cx="107878" cy="10787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282978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282979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1772" y="4571795"/>
              <a:ext cx="107878" cy="10787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607249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07250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4571795"/>
              <a:ext cx="107878" cy="10787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41059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941059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859" y="4571795"/>
              <a:ext cx="107878" cy="10787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282978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28297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4897338"/>
              <a:ext cx="107878" cy="10787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60724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07250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4897338"/>
              <a:ext cx="107878" cy="10787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94105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4105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4897338"/>
              <a:ext cx="107878" cy="10787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282978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28297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1772" y="5222881"/>
              <a:ext cx="107878" cy="10787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60724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607250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7316" y="5222881"/>
              <a:ext cx="107878" cy="107878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94105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94105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2859" y="5222881"/>
              <a:ext cx="107878" cy="10787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282978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282979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5548425"/>
              <a:ext cx="107878" cy="10787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607249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607250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5548425"/>
              <a:ext cx="107878" cy="10787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8941059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941059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5548425"/>
              <a:ext cx="107878" cy="10787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8282978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28297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5873968"/>
              <a:ext cx="107878" cy="107878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860724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607250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5873968"/>
              <a:ext cx="107878" cy="107878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894105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94105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5873968"/>
              <a:ext cx="107878" cy="107878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7804625" y="4951278"/>
              <a:ext cx="598805" cy="651510"/>
            </a:xfrm>
            <a:custGeom>
              <a:avLst/>
              <a:gdLst/>
              <a:ahLst/>
              <a:cxnLst/>
              <a:rect l="l" t="t" r="r" b="b"/>
              <a:pathLst>
                <a:path w="598804" h="651510">
                  <a:moveTo>
                    <a:pt x="0" y="52855"/>
                  </a:moveTo>
                  <a:lnTo>
                    <a:pt x="0" y="107817"/>
                  </a:lnTo>
                  <a:lnTo>
                    <a:pt x="0" y="162778"/>
                  </a:lnTo>
                  <a:lnTo>
                    <a:pt x="0" y="217739"/>
                  </a:lnTo>
                  <a:lnTo>
                    <a:pt x="0" y="272701"/>
                  </a:lnTo>
                </a:path>
                <a:path w="598804" h="651510">
                  <a:moveTo>
                    <a:pt x="325543" y="52855"/>
                  </a:moveTo>
                  <a:lnTo>
                    <a:pt x="325543" y="107817"/>
                  </a:lnTo>
                  <a:lnTo>
                    <a:pt x="325543" y="162778"/>
                  </a:lnTo>
                  <a:lnTo>
                    <a:pt x="325543" y="217739"/>
                  </a:lnTo>
                  <a:lnTo>
                    <a:pt x="325543" y="272701"/>
                  </a:lnTo>
                </a:path>
                <a:path w="598804" h="651510">
                  <a:moveTo>
                    <a:pt x="272712" y="0"/>
                  </a:moveTo>
                  <a:lnTo>
                    <a:pt x="217760" y="0"/>
                  </a:lnTo>
                  <a:lnTo>
                    <a:pt x="162809" y="0"/>
                  </a:lnTo>
                  <a:lnTo>
                    <a:pt x="107858" y="0"/>
                  </a:lnTo>
                  <a:lnTo>
                    <a:pt x="52907" y="0"/>
                  </a:lnTo>
                </a:path>
                <a:path w="598804" h="651510">
                  <a:moveTo>
                    <a:pt x="272712" y="325543"/>
                  </a:moveTo>
                  <a:lnTo>
                    <a:pt x="217760" y="325543"/>
                  </a:lnTo>
                  <a:lnTo>
                    <a:pt x="162809" y="325543"/>
                  </a:lnTo>
                  <a:lnTo>
                    <a:pt x="107858" y="325543"/>
                  </a:lnTo>
                  <a:lnTo>
                    <a:pt x="52907" y="325543"/>
                  </a:lnTo>
                </a:path>
                <a:path w="598804" h="651510">
                  <a:moveTo>
                    <a:pt x="598254" y="0"/>
                  </a:moveTo>
                  <a:lnTo>
                    <a:pt x="543303" y="0"/>
                  </a:lnTo>
                  <a:lnTo>
                    <a:pt x="488352" y="0"/>
                  </a:lnTo>
                  <a:lnTo>
                    <a:pt x="433402" y="0"/>
                  </a:lnTo>
                  <a:lnTo>
                    <a:pt x="378451" y="0"/>
                  </a:lnTo>
                </a:path>
                <a:path w="598804" h="651510">
                  <a:moveTo>
                    <a:pt x="325543" y="598256"/>
                  </a:moveTo>
                  <a:lnTo>
                    <a:pt x="325543" y="543305"/>
                  </a:lnTo>
                  <a:lnTo>
                    <a:pt x="325543" y="488354"/>
                  </a:lnTo>
                  <a:lnTo>
                    <a:pt x="325543" y="433402"/>
                  </a:lnTo>
                  <a:lnTo>
                    <a:pt x="325543" y="378451"/>
                  </a:lnTo>
                </a:path>
                <a:path w="598804" h="651510">
                  <a:moveTo>
                    <a:pt x="52856" y="651087"/>
                  </a:moveTo>
                  <a:lnTo>
                    <a:pt x="107817" y="651087"/>
                  </a:lnTo>
                  <a:lnTo>
                    <a:pt x="162778" y="651087"/>
                  </a:lnTo>
                  <a:lnTo>
                    <a:pt x="217739" y="651087"/>
                  </a:lnTo>
                  <a:lnTo>
                    <a:pt x="272701" y="651087"/>
                  </a:lnTo>
                </a:path>
                <a:path w="598804" h="651510">
                  <a:moveTo>
                    <a:pt x="0" y="378400"/>
                  </a:moveTo>
                  <a:lnTo>
                    <a:pt x="0" y="433360"/>
                  </a:lnTo>
                  <a:lnTo>
                    <a:pt x="0" y="488321"/>
                  </a:lnTo>
                  <a:lnTo>
                    <a:pt x="0" y="543282"/>
                  </a:lnTo>
                  <a:lnTo>
                    <a:pt x="0" y="598244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Connected</a:t>
            </a:r>
            <a:r>
              <a:rPr spc="114" dirty="0"/>
              <a:t> </a:t>
            </a:r>
            <a:r>
              <a:rPr spc="-10" dirty="0"/>
              <a:t>component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6278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256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Connected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component.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reachable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867" y="5568046"/>
            <a:ext cx="8215630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  <a:tabLst>
                <a:tab pos="12401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Upon termination,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the connected component containing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114" dirty="0">
                <a:latin typeface="Lucida Sans Unicode"/>
                <a:cs typeface="Lucida Sans Unicode"/>
              </a:rPr>
              <a:t> = </a:t>
            </a:r>
            <a:r>
              <a:rPr sz="1800" dirty="0">
                <a:latin typeface="Lucida Sans Unicode"/>
                <a:cs typeface="Lucida Sans Unicode"/>
              </a:rPr>
              <a:t>explore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distance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DFS</a:t>
            </a:r>
            <a:r>
              <a:rPr sz="1800" spc="-120" dirty="0">
                <a:latin typeface="Lucida Sans Unicode"/>
                <a:cs typeface="Lucida Sans Unicode"/>
              </a:rPr>
              <a:t> = </a:t>
            </a:r>
            <a:r>
              <a:rPr sz="1800" dirty="0">
                <a:latin typeface="Lucida Sans Unicode"/>
                <a:cs typeface="Lucida Sans Unicode"/>
              </a:rPr>
              <a:t>explore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way.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222" y="2578100"/>
            <a:ext cx="5207421" cy="20955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814192" y="2662301"/>
            <a:ext cx="2137410" cy="1468755"/>
            <a:chOff x="6814192" y="2662301"/>
            <a:chExt cx="2137410" cy="1468755"/>
          </a:xfrm>
        </p:grpSpPr>
        <p:sp>
          <p:nvSpPr>
            <p:cNvPr id="7" name="object 7"/>
            <p:cNvSpPr/>
            <p:nvPr/>
          </p:nvSpPr>
          <p:spPr>
            <a:xfrm>
              <a:off x="6814185" y="2662300"/>
              <a:ext cx="2137410" cy="1469390"/>
            </a:xfrm>
            <a:custGeom>
              <a:avLst/>
              <a:gdLst/>
              <a:ahLst/>
              <a:cxnLst/>
              <a:rect l="l" t="t" r="r" b="b"/>
              <a:pathLst>
                <a:path w="2137409" h="1469389">
                  <a:moveTo>
                    <a:pt x="2137321" y="529932"/>
                  </a:moveTo>
                  <a:lnTo>
                    <a:pt x="2136140" y="481571"/>
                  </a:lnTo>
                  <a:lnTo>
                    <a:pt x="2133142" y="432841"/>
                  </a:lnTo>
                  <a:lnTo>
                    <a:pt x="2128431" y="383705"/>
                  </a:lnTo>
                  <a:lnTo>
                    <a:pt x="2103221" y="347586"/>
                  </a:lnTo>
                  <a:lnTo>
                    <a:pt x="2055088" y="271640"/>
                  </a:lnTo>
                  <a:lnTo>
                    <a:pt x="2051850" y="267055"/>
                  </a:lnTo>
                  <a:lnTo>
                    <a:pt x="2029015" y="234721"/>
                  </a:lnTo>
                  <a:lnTo>
                    <a:pt x="1999208" y="214630"/>
                  </a:lnTo>
                  <a:lnTo>
                    <a:pt x="1941906" y="171284"/>
                  </a:lnTo>
                  <a:lnTo>
                    <a:pt x="1911235" y="150393"/>
                  </a:lnTo>
                  <a:lnTo>
                    <a:pt x="1874697" y="135991"/>
                  </a:lnTo>
                  <a:lnTo>
                    <a:pt x="1840306" y="117360"/>
                  </a:lnTo>
                  <a:lnTo>
                    <a:pt x="1807349" y="96634"/>
                  </a:lnTo>
                  <a:lnTo>
                    <a:pt x="1775104" y="75907"/>
                  </a:lnTo>
                  <a:lnTo>
                    <a:pt x="1751545" y="68554"/>
                  </a:lnTo>
                  <a:lnTo>
                    <a:pt x="1746250" y="66319"/>
                  </a:lnTo>
                  <a:lnTo>
                    <a:pt x="1744497" y="63563"/>
                  </a:lnTo>
                  <a:lnTo>
                    <a:pt x="1731492" y="54584"/>
                  </a:lnTo>
                  <a:lnTo>
                    <a:pt x="1692516" y="33743"/>
                  </a:lnTo>
                  <a:lnTo>
                    <a:pt x="1639354" y="16344"/>
                  </a:lnTo>
                  <a:lnTo>
                    <a:pt x="1583918" y="8432"/>
                  </a:lnTo>
                  <a:lnTo>
                    <a:pt x="1047038" y="0"/>
                  </a:lnTo>
                  <a:lnTo>
                    <a:pt x="956792" y="16878"/>
                  </a:lnTo>
                  <a:lnTo>
                    <a:pt x="920089" y="25311"/>
                  </a:lnTo>
                  <a:lnTo>
                    <a:pt x="866546" y="33743"/>
                  </a:lnTo>
                  <a:lnTo>
                    <a:pt x="819150" y="42545"/>
                  </a:lnTo>
                  <a:lnTo>
                    <a:pt x="771829" y="52171"/>
                  </a:lnTo>
                  <a:lnTo>
                    <a:pt x="724687" y="62725"/>
                  </a:lnTo>
                  <a:lnTo>
                    <a:pt x="677786" y="74345"/>
                  </a:lnTo>
                  <a:lnTo>
                    <a:pt x="631240" y="87134"/>
                  </a:lnTo>
                  <a:lnTo>
                    <a:pt x="585114" y="101206"/>
                  </a:lnTo>
                  <a:lnTo>
                    <a:pt x="479767" y="103835"/>
                  </a:lnTo>
                  <a:lnTo>
                    <a:pt x="427443" y="105752"/>
                  </a:lnTo>
                  <a:lnTo>
                    <a:pt x="375564" y="109639"/>
                  </a:lnTo>
                  <a:lnTo>
                    <a:pt x="302933" y="145757"/>
                  </a:lnTo>
                  <a:lnTo>
                    <a:pt x="257213" y="178333"/>
                  </a:lnTo>
                  <a:lnTo>
                    <a:pt x="170954" y="244563"/>
                  </a:lnTo>
                  <a:lnTo>
                    <a:pt x="140017" y="267055"/>
                  </a:lnTo>
                  <a:lnTo>
                    <a:pt x="139941" y="258089"/>
                  </a:lnTo>
                  <a:lnTo>
                    <a:pt x="138290" y="258089"/>
                  </a:lnTo>
                  <a:lnTo>
                    <a:pt x="132918" y="266852"/>
                  </a:lnTo>
                  <a:lnTo>
                    <a:pt x="121653" y="283921"/>
                  </a:lnTo>
                  <a:lnTo>
                    <a:pt x="81610" y="296506"/>
                  </a:lnTo>
                  <a:lnTo>
                    <a:pt x="28117" y="334137"/>
                  </a:lnTo>
                  <a:lnTo>
                    <a:pt x="3708" y="386778"/>
                  </a:lnTo>
                  <a:lnTo>
                    <a:pt x="0" y="418147"/>
                  </a:lnTo>
                  <a:lnTo>
                    <a:pt x="673" y="452577"/>
                  </a:lnTo>
                  <a:lnTo>
                    <a:pt x="4762" y="489813"/>
                  </a:lnTo>
                  <a:lnTo>
                    <a:pt x="11303" y="529628"/>
                  </a:lnTo>
                  <a:lnTo>
                    <a:pt x="19342" y="571792"/>
                  </a:lnTo>
                  <a:lnTo>
                    <a:pt x="27914" y="616064"/>
                  </a:lnTo>
                  <a:lnTo>
                    <a:pt x="36055" y="662216"/>
                  </a:lnTo>
                  <a:lnTo>
                    <a:pt x="42786" y="710006"/>
                  </a:lnTo>
                  <a:lnTo>
                    <a:pt x="47180" y="759206"/>
                  </a:lnTo>
                  <a:lnTo>
                    <a:pt x="48234" y="809586"/>
                  </a:lnTo>
                  <a:lnTo>
                    <a:pt x="49606" y="815314"/>
                  </a:lnTo>
                  <a:lnTo>
                    <a:pt x="66598" y="860183"/>
                  </a:lnTo>
                  <a:lnTo>
                    <a:pt x="85521" y="884948"/>
                  </a:lnTo>
                  <a:lnTo>
                    <a:pt x="94767" y="897534"/>
                  </a:lnTo>
                  <a:lnTo>
                    <a:pt x="103301" y="910780"/>
                  </a:lnTo>
                  <a:lnTo>
                    <a:pt x="113512" y="934783"/>
                  </a:lnTo>
                  <a:lnTo>
                    <a:pt x="111887" y="943610"/>
                  </a:lnTo>
                  <a:lnTo>
                    <a:pt x="107924" y="948728"/>
                  </a:lnTo>
                  <a:lnTo>
                    <a:pt x="111086" y="961605"/>
                  </a:lnTo>
                  <a:lnTo>
                    <a:pt x="130835" y="993698"/>
                  </a:lnTo>
                  <a:lnTo>
                    <a:pt x="136639" y="998905"/>
                  </a:lnTo>
                  <a:lnTo>
                    <a:pt x="144030" y="1002665"/>
                  </a:lnTo>
                  <a:lnTo>
                    <a:pt x="151701" y="1006157"/>
                  </a:lnTo>
                  <a:lnTo>
                    <a:pt x="158369" y="1010564"/>
                  </a:lnTo>
                  <a:lnTo>
                    <a:pt x="163360" y="1016304"/>
                  </a:lnTo>
                  <a:lnTo>
                    <a:pt x="167347" y="1022692"/>
                  </a:lnTo>
                  <a:lnTo>
                    <a:pt x="171056" y="1029347"/>
                  </a:lnTo>
                  <a:lnTo>
                    <a:pt x="175196" y="1035862"/>
                  </a:lnTo>
                  <a:lnTo>
                    <a:pt x="211734" y="1065098"/>
                  </a:lnTo>
                  <a:lnTo>
                    <a:pt x="251866" y="1106322"/>
                  </a:lnTo>
                  <a:lnTo>
                    <a:pt x="287680" y="1149908"/>
                  </a:lnTo>
                  <a:lnTo>
                    <a:pt x="311327" y="1186256"/>
                  </a:lnTo>
                  <a:lnTo>
                    <a:pt x="317563" y="1189532"/>
                  </a:lnTo>
                  <a:lnTo>
                    <a:pt x="366382" y="1218590"/>
                  </a:lnTo>
                  <a:lnTo>
                    <a:pt x="401942" y="1253375"/>
                  </a:lnTo>
                  <a:lnTo>
                    <a:pt x="430631" y="1294485"/>
                  </a:lnTo>
                  <a:lnTo>
                    <a:pt x="474967" y="1312456"/>
                  </a:lnTo>
                  <a:lnTo>
                    <a:pt x="516877" y="1336230"/>
                  </a:lnTo>
                  <a:lnTo>
                    <a:pt x="557403" y="1363345"/>
                  </a:lnTo>
                  <a:lnTo>
                    <a:pt x="597535" y="1391285"/>
                  </a:lnTo>
                  <a:lnTo>
                    <a:pt x="638327" y="1417586"/>
                  </a:lnTo>
                  <a:lnTo>
                    <a:pt x="680783" y="1439760"/>
                  </a:lnTo>
                  <a:lnTo>
                    <a:pt x="725919" y="1455305"/>
                  </a:lnTo>
                  <a:lnTo>
                    <a:pt x="774776" y="1461744"/>
                  </a:lnTo>
                  <a:lnTo>
                    <a:pt x="1420253" y="1468767"/>
                  </a:lnTo>
                  <a:lnTo>
                    <a:pt x="1470063" y="1457261"/>
                  </a:lnTo>
                  <a:lnTo>
                    <a:pt x="1520431" y="1447330"/>
                  </a:lnTo>
                  <a:lnTo>
                    <a:pt x="1570812" y="1437932"/>
                  </a:lnTo>
                  <a:lnTo>
                    <a:pt x="1620621" y="1428000"/>
                  </a:lnTo>
                  <a:lnTo>
                    <a:pt x="1657235" y="1421485"/>
                  </a:lnTo>
                  <a:lnTo>
                    <a:pt x="1690979" y="1414830"/>
                  </a:lnTo>
                  <a:lnTo>
                    <a:pt x="1721281" y="1402118"/>
                  </a:lnTo>
                  <a:lnTo>
                    <a:pt x="1747570" y="1377403"/>
                  </a:lnTo>
                  <a:lnTo>
                    <a:pt x="1775155" y="1359712"/>
                  </a:lnTo>
                  <a:lnTo>
                    <a:pt x="1801876" y="1340167"/>
                  </a:lnTo>
                  <a:lnTo>
                    <a:pt x="1826298" y="1318514"/>
                  </a:lnTo>
                  <a:lnTo>
                    <a:pt x="1846999" y="1294485"/>
                  </a:lnTo>
                  <a:lnTo>
                    <a:pt x="1887867" y="1267218"/>
                  </a:lnTo>
                  <a:lnTo>
                    <a:pt x="1928177" y="1235189"/>
                  </a:lnTo>
                  <a:lnTo>
                    <a:pt x="1966112" y="1199261"/>
                  </a:lnTo>
                  <a:lnTo>
                    <a:pt x="1999843" y="1160284"/>
                  </a:lnTo>
                  <a:lnTo>
                    <a:pt x="2027529" y="1119124"/>
                  </a:lnTo>
                  <a:lnTo>
                    <a:pt x="2047367" y="1076629"/>
                  </a:lnTo>
                  <a:lnTo>
                    <a:pt x="2069973" y="1037526"/>
                  </a:lnTo>
                  <a:lnTo>
                    <a:pt x="2080234" y="998207"/>
                  </a:lnTo>
                  <a:lnTo>
                    <a:pt x="2082723" y="956818"/>
                  </a:lnTo>
                  <a:lnTo>
                    <a:pt x="2081974" y="911428"/>
                  </a:lnTo>
                  <a:lnTo>
                    <a:pt x="2082546" y="860183"/>
                  </a:lnTo>
                  <a:lnTo>
                    <a:pt x="2098078" y="813714"/>
                  </a:lnTo>
                  <a:lnTo>
                    <a:pt x="2110816" y="767041"/>
                  </a:lnTo>
                  <a:lnTo>
                    <a:pt x="2120887" y="720166"/>
                  </a:lnTo>
                  <a:lnTo>
                    <a:pt x="2128431" y="673036"/>
                  </a:lnTo>
                  <a:lnTo>
                    <a:pt x="2133600" y="625640"/>
                  </a:lnTo>
                  <a:lnTo>
                    <a:pt x="2136508" y="577938"/>
                  </a:lnTo>
                  <a:lnTo>
                    <a:pt x="2137321" y="52993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89012" y="2938577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231405" y="38377"/>
                  </a:moveTo>
                  <a:lnTo>
                    <a:pt x="256990" y="73803"/>
                  </a:lnTo>
                  <a:lnTo>
                    <a:pt x="269782" y="113999"/>
                  </a:lnTo>
                  <a:lnTo>
                    <a:pt x="269782" y="155784"/>
                  </a:lnTo>
                  <a:lnTo>
                    <a:pt x="256990" y="195979"/>
                  </a:lnTo>
                  <a:lnTo>
                    <a:pt x="231405" y="231405"/>
                  </a:lnTo>
                  <a:lnTo>
                    <a:pt x="195979" y="256990"/>
                  </a:lnTo>
                  <a:lnTo>
                    <a:pt x="155783" y="269783"/>
                  </a:lnTo>
                  <a:lnTo>
                    <a:pt x="113998" y="269783"/>
                  </a:lnTo>
                  <a:lnTo>
                    <a:pt x="73803" y="256990"/>
                  </a:lnTo>
                  <a:lnTo>
                    <a:pt x="38377" y="231405"/>
                  </a:lnTo>
                  <a:lnTo>
                    <a:pt x="12792" y="195979"/>
                  </a:lnTo>
                  <a:lnTo>
                    <a:pt x="0" y="155784"/>
                  </a:lnTo>
                  <a:lnTo>
                    <a:pt x="0" y="113999"/>
                  </a:lnTo>
                  <a:lnTo>
                    <a:pt x="12792" y="73803"/>
                  </a:lnTo>
                  <a:lnTo>
                    <a:pt x="38377" y="38377"/>
                  </a:lnTo>
                  <a:lnTo>
                    <a:pt x="73803" y="12792"/>
                  </a:lnTo>
                  <a:lnTo>
                    <a:pt x="113998" y="0"/>
                  </a:lnTo>
                  <a:lnTo>
                    <a:pt x="155783" y="0"/>
                  </a:lnTo>
                  <a:lnTo>
                    <a:pt x="195979" y="12792"/>
                  </a:lnTo>
                  <a:lnTo>
                    <a:pt x="231405" y="38377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58933" y="3589663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55783" y="0"/>
                  </a:moveTo>
                  <a:lnTo>
                    <a:pt x="113998" y="0"/>
                  </a:lnTo>
                  <a:lnTo>
                    <a:pt x="73803" y="12792"/>
                  </a:lnTo>
                  <a:lnTo>
                    <a:pt x="38378" y="38378"/>
                  </a:lnTo>
                  <a:lnTo>
                    <a:pt x="12792" y="73804"/>
                  </a:lnTo>
                  <a:lnTo>
                    <a:pt x="0" y="113999"/>
                  </a:lnTo>
                  <a:lnTo>
                    <a:pt x="0" y="155784"/>
                  </a:lnTo>
                  <a:lnTo>
                    <a:pt x="12792" y="195979"/>
                  </a:lnTo>
                  <a:lnTo>
                    <a:pt x="38378" y="231405"/>
                  </a:lnTo>
                  <a:lnTo>
                    <a:pt x="73803" y="256991"/>
                  </a:lnTo>
                  <a:lnTo>
                    <a:pt x="113998" y="269783"/>
                  </a:lnTo>
                  <a:lnTo>
                    <a:pt x="155783" y="269783"/>
                  </a:lnTo>
                  <a:lnTo>
                    <a:pt x="195978" y="256991"/>
                  </a:lnTo>
                  <a:lnTo>
                    <a:pt x="231405" y="231405"/>
                  </a:lnTo>
                  <a:lnTo>
                    <a:pt x="256990" y="195979"/>
                  </a:lnTo>
                  <a:lnTo>
                    <a:pt x="269782" y="155784"/>
                  </a:lnTo>
                  <a:lnTo>
                    <a:pt x="269782" y="113999"/>
                  </a:lnTo>
                  <a:lnTo>
                    <a:pt x="256990" y="73804"/>
                  </a:lnTo>
                  <a:lnTo>
                    <a:pt x="231405" y="38378"/>
                  </a:lnTo>
                  <a:lnTo>
                    <a:pt x="195978" y="12792"/>
                  </a:lnTo>
                  <a:lnTo>
                    <a:pt x="1557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58933" y="3589663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231405" y="38378"/>
                  </a:moveTo>
                  <a:lnTo>
                    <a:pt x="256991" y="73804"/>
                  </a:lnTo>
                  <a:lnTo>
                    <a:pt x="269783" y="113999"/>
                  </a:lnTo>
                  <a:lnTo>
                    <a:pt x="269783" y="155784"/>
                  </a:lnTo>
                  <a:lnTo>
                    <a:pt x="256991" y="195979"/>
                  </a:lnTo>
                  <a:lnTo>
                    <a:pt x="231405" y="231406"/>
                  </a:lnTo>
                  <a:lnTo>
                    <a:pt x="195979" y="256991"/>
                  </a:lnTo>
                  <a:lnTo>
                    <a:pt x="155784" y="269783"/>
                  </a:lnTo>
                  <a:lnTo>
                    <a:pt x="113999" y="269783"/>
                  </a:lnTo>
                  <a:lnTo>
                    <a:pt x="73804" y="256991"/>
                  </a:lnTo>
                  <a:lnTo>
                    <a:pt x="38379" y="231406"/>
                  </a:lnTo>
                  <a:lnTo>
                    <a:pt x="12793" y="195979"/>
                  </a:lnTo>
                  <a:lnTo>
                    <a:pt x="0" y="155784"/>
                  </a:lnTo>
                  <a:lnTo>
                    <a:pt x="0" y="113999"/>
                  </a:lnTo>
                  <a:lnTo>
                    <a:pt x="12793" y="73804"/>
                  </a:lnTo>
                  <a:lnTo>
                    <a:pt x="38379" y="38378"/>
                  </a:lnTo>
                  <a:lnTo>
                    <a:pt x="73804" y="12792"/>
                  </a:lnTo>
                  <a:lnTo>
                    <a:pt x="113999" y="0"/>
                  </a:lnTo>
                  <a:lnTo>
                    <a:pt x="155784" y="0"/>
                  </a:lnTo>
                  <a:lnTo>
                    <a:pt x="195979" y="12792"/>
                  </a:lnTo>
                  <a:lnTo>
                    <a:pt x="231405" y="38378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49528" y="3594016"/>
            <a:ext cx="1320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u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352247" y="3089906"/>
            <a:ext cx="2075814" cy="773430"/>
            <a:chOff x="7352247" y="3089906"/>
            <a:chExt cx="2075814" cy="773430"/>
          </a:xfrm>
        </p:grpSpPr>
        <p:sp>
          <p:nvSpPr>
            <p:cNvPr id="13" name="object 13"/>
            <p:cNvSpPr/>
            <p:nvPr/>
          </p:nvSpPr>
          <p:spPr>
            <a:xfrm>
              <a:off x="7362089" y="3099749"/>
              <a:ext cx="815975" cy="666750"/>
            </a:xfrm>
            <a:custGeom>
              <a:avLst/>
              <a:gdLst/>
              <a:ahLst/>
              <a:cxnLst/>
              <a:rect l="l" t="t" r="r" b="b"/>
              <a:pathLst>
                <a:path w="815975" h="666750">
                  <a:moveTo>
                    <a:pt x="0" y="0"/>
                  </a:moveTo>
                  <a:lnTo>
                    <a:pt x="62886" y="5564"/>
                  </a:lnTo>
                  <a:lnTo>
                    <a:pt x="125221" y="11220"/>
                  </a:lnTo>
                  <a:lnTo>
                    <a:pt x="186455" y="17060"/>
                  </a:lnTo>
                  <a:lnTo>
                    <a:pt x="246034" y="23174"/>
                  </a:lnTo>
                  <a:lnTo>
                    <a:pt x="303410" y="29656"/>
                  </a:lnTo>
                  <a:lnTo>
                    <a:pt x="358030" y="36596"/>
                  </a:lnTo>
                  <a:lnTo>
                    <a:pt x="409343" y="44087"/>
                  </a:lnTo>
                  <a:lnTo>
                    <a:pt x="456799" y="52219"/>
                  </a:lnTo>
                  <a:lnTo>
                    <a:pt x="499846" y="61085"/>
                  </a:lnTo>
                  <a:lnTo>
                    <a:pt x="537933" y="70777"/>
                  </a:lnTo>
                  <a:lnTo>
                    <a:pt x="620714" y="107429"/>
                  </a:lnTo>
                  <a:lnTo>
                    <a:pt x="646143" y="136728"/>
                  </a:lnTo>
                  <a:lnTo>
                    <a:pt x="654619" y="169283"/>
                  </a:lnTo>
                  <a:lnTo>
                    <a:pt x="653967" y="205092"/>
                  </a:lnTo>
                  <a:lnTo>
                    <a:pt x="652011" y="244157"/>
                  </a:lnTo>
                  <a:lnTo>
                    <a:pt x="645030" y="281082"/>
                  </a:lnTo>
                  <a:lnTo>
                    <a:pt x="627862" y="322529"/>
                  </a:lnTo>
                  <a:lnTo>
                    <a:pt x="606166" y="366237"/>
                  </a:lnTo>
                  <a:lnTo>
                    <a:pt x="585602" y="409944"/>
                  </a:lnTo>
                  <a:lnTo>
                    <a:pt x="571829" y="451390"/>
                  </a:lnTo>
                  <a:lnTo>
                    <a:pt x="570509" y="488315"/>
                  </a:lnTo>
                  <a:lnTo>
                    <a:pt x="587461" y="528683"/>
                  </a:lnTo>
                  <a:lnTo>
                    <a:pt x="618106" y="567097"/>
                  </a:lnTo>
                  <a:lnTo>
                    <a:pt x="656574" y="601604"/>
                  </a:lnTo>
                  <a:lnTo>
                    <a:pt x="696999" y="630252"/>
                  </a:lnTo>
                  <a:lnTo>
                    <a:pt x="733512" y="651087"/>
                  </a:lnTo>
                  <a:lnTo>
                    <a:pt x="769901" y="663624"/>
                  </a:lnTo>
                  <a:lnTo>
                    <a:pt x="806291" y="666710"/>
                  </a:lnTo>
                  <a:lnTo>
                    <a:pt x="815696" y="665081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60576" y="3721350"/>
              <a:ext cx="98425" cy="90805"/>
            </a:xfrm>
            <a:custGeom>
              <a:avLst/>
              <a:gdLst/>
              <a:ahLst/>
              <a:cxnLst/>
              <a:rect l="l" t="t" r="r" b="b"/>
              <a:pathLst>
                <a:path w="98425" h="90804">
                  <a:moveTo>
                    <a:pt x="0" y="0"/>
                  </a:moveTo>
                  <a:lnTo>
                    <a:pt x="15622" y="90216"/>
                  </a:lnTo>
                  <a:lnTo>
                    <a:pt x="98028" y="29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54176" y="3589663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55784" y="0"/>
                  </a:moveTo>
                  <a:lnTo>
                    <a:pt x="113999" y="0"/>
                  </a:lnTo>
                  <a:lnTo>
                    <a:pt x="73804" y="12792"/>
                  </a:lnTo>
                  <a:lnTo>
                    <a:pt x="38378" y="38378"/>
                  </a:lnTo>
                  <a:lnTo>
                    <a:pt x="12792" y="73804"/>
                  </a:lnTo>
                  <a:lnTo>
                    <a:pt x="0" y="113999"/>
                  </a:lnTo>
                  <a:lnTo>
                    <a:pt x="0" y="155784"/>
                  </a:lnTo>
                  <a:lnTo>
                    <a:pt x="12792" y="195979"/>
                  </a:lnTo>
                  <a:lnTo>
                    <a:pt x="38378" y="231405"/>
                  </a:lnTo>
                  <a:lnTo>
                    <a:pt x="73804" y="256991"/>
                  </a:lnTo>
                  <a:lnTo>
                    <a:pt x="113999" y="269783"/>
                  </a:lnTo>
                  <a:lnTo>
                    <a:pt x="155784" y="269783"/>
                  </a:lnTo>
                  <a:lnTo>
                    <a:pt x="195979" y="256991"/>
                  </a:lnTo>
                  <a:lnTo>
                    <a:pt x="231405" y="231405"/>
                  </a:lnTo>
                  <a:lnTo>
                    <a:pt x="256990" y="195979"/>
                  </a:lnTo>
                  <a:lnTo>
                    <a:pt x="269782" y="155784"/>
                  </a:lnTo>
                  <a:lnTo>
                    <a:pt x="269782" y="113999"/>
                  </a:lnTo>
                  <a:lnTo>
                    <a:pt x="256990" y="73804"/>
                  </a:lnTo>
                  <a:lnTo>
                    <a:pt x="231405" y="38378"/>
                  </a:lnTo>
                  <a:lnTo>
                    <a:pt x="195979" y="12792"/>
                  </a:lnTo>
                  <a:lnTo>
                    <a:pt x="15578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54177" y="3589663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231405" y="38378"/>
                  </a:moveTo>
                  <a:lnTo>
                    <a:pt x="256990" y="73804"/>
                  </a:lnTo>
                  <a:lnTo>
                    <a:pt x="269782" y="113999"/>
                  </a:lnTo>
                  <a:lnTo>
                    <a:pt x="269782" y="155784"/>
                  </a:lnTo>
                  <a:lnTo>
                    <a:pt x="256990" y="195979"/>
                  </a:lnTo>
                  <a:lnTo>
                    <a:pt x="231405" y="231406"/>
                  </a:lnTo>
                  <a:lnTo>
                    <a:pt x="195979" y="256991"/>
                  </a:lnTo>
                  <a:lnTo>
                    <a:pt x="155783" y="269783"/>
                  </a:lnTo>
                  <a:lnTo>
                    <a:pt x="113998" y="269783"/>
                  </a:lnTo>
                  <a:lnTo>
                    <a:pt x="73803" y="256991"/>
                  </a:lnTo>
                  <a:lnTo>
                    <a:pt x="38377" y="231406"/>
                  </a:lnTo>
                  <a:lnTo>
                    <a:pt x="12792" y="195979"/>
                  </a:lnTo>
                  <a:lnTo>
                    <a:pt x="0" y="155784"/>
                  </a:lnTo>
                  <a:lnTo>
                    <a:pt x="0" y="113999"/>
                  </a:lnTo>
                  <a:lnTo>
                    <a:pt x="12792" y="73804"/>
                  </a:lnTo>
                  <a:lnTo>
                    <a:pt x="38377" y="38378"/>
                  </a:lnTo>
                  <a:lnTo>
                    <a:pt x="73803" y="12792"/>
                  </a:lnTo>
                  <a:lnTo>
                    <a:pt x="113998" y="0"/>
                  </a:lnTo>
                  <a:lnTo>
                    <a:pt x="155783" y="0"/>
                  </a:lnTo>
                  <a:lnTo>
                    <a:pt x="195979" y="12792"/>
                  </a:lnTo>
                  <a:lnTo>
                    <a:pt x="231405" y="38378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248892" y="3594016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530095" y="3678775"/>
            <a:ext cx="622935" cy="92075"/>
            <a:chOff x="8530095" y="3678775"/>
            <a:chExt cx="622935" cy="92075"/>
          </a:xfrm>
        </p:grpSpPr>
        <p:sp>
          <p:nvSpPr>
            <p:cNvPr id="19" name="object 19"/>
            <p:cNvSpPr/>
            <p:nvPr/>
          </p:nvSpPr>
          <p:spPr>
            <a:xfrm>
              <a:off x="8530095" y="3724555"/>
              <a:ext cx="541020" cy="0"/>
            </a:xfrm>
            <a:custGeom>
              <a:avLst/>
              <a:gdLst/>
              <a:ahLst/>
              <a:cxnLst/>
              <a:rect l="l" t="t" r="r" b="b"/>
              <a:pathLst>
                <a:path w="541020">
                  <a:moveTo>
                    <a:pt x="0" y="0"/>
                  </a:moveTo>
                  <a:lnTo>
                    <a:pt x="53107" y="0"/>
                  </a:lnTo>
                  <a:lnTo>
                    <a:pt x="106215" y="0"/>
                  </a:lnTo>
                  <a:lnTo>
                    <a:pt x="159323" y="0"/>
                  </a:lnTo>
                  <a:lnTo>
                    <a:pt x="212430" y="0"/>
                  </a:lnTo>
                  <a:lnTo>
                    <a:pt x="265538" y="0"/>
                  </a:lnTo>
                  <a:lnTo>
                    <a:pt x="318646" y="0"/>
                  </a:lnTo>
                  <a:lnTo>
                    <a:pt x="371753" y="0"/>
                  </a:lnTo>
                  <a:lnTo>
                    <a:pt x="424861" y="0"/>
                  </a:lnTo>
                  <a:lnTo>
                    <a:pt x="477969" y="0"/>
                  </a:lnTo>
                  <a:lnTo>
                    <a:pt x="531076" y="0"/>
                  </a:lnTo>
                  <a:lnTo>
                    <a:pt x="540614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61171" y="367877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89050" y="2698559"/>
            <a:ext cx="1137285" cy="47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50"/>
              </a:lnSpc>
              <a:spcBef>
                <a:spcPts val="100"/>
              </a:spcBef>
            </a:pPr>
            <a:r>
              <a:rPr sz="1650" spc="-50" dirty="0">
                <a:latin typeface="Lucida Sans Unicode"/>
                <a:cs typeface="Lucida Sans Unicode"/>
              </a:rPr>
              <a:t>R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590"/>
              </a:lnSpc>
            </a:pPr>
            <a:r>
              <a:rPr sz="1350" spc="-50" dirty="0">
                <a:latin typeface="Lucida Sans Unicode"/>
                <a:cs typeface="Lucida Sans Unicode"/>
              </a:rPr>
              <a:t>s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22" name="object 22"/>
          <p:cNvSpPr txBox="1"/>
          <p:nvPr/>
        </p:nvSpPr>
        <p:spPr>
          <a:xfrm>
            <a:off x="7131770" y="4203349"/>
            <a:ext cx="14960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5" dirty="0">
                <a:latin typeface="Trebuchet MS"/>
                <a:cs typeface="Trebuchet MS"/>
              </a:rPr>
              <a:t>it's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75" dirty="0">
                <a:latin typeface="Trebuchet MS"/>
                <a:cs typeface="Trebuchet MS"/>
              </a:rPr>
              <a:t>safe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50" dirty="0">
                <a:latin typeface="Trebuchet MS"/>
                <a:cs typeface="Trebuchet MS"/>
              </a:rPr>
              <a:t>to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85" dirty="0">
                <a:latin typeface="Trebuchet MS"/>
                <a:cs typeface="Trebuchet MS"/>
              </a:rPr>
              <a:t>add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35" dirty="0">
                <a:latin typeface="Trebuchet MS"/>
                <a:cs typeface="Trebuchet MS"/>
              </a:rPr>
              <a:t>v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3.4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3.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135" dirty="0"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/>
              <a:t>basic</a:t>
            </a:r>
            <a:r>
              <a:rPr sz="2250" spc="-130" dirty="0"/>
              <a:t> </a:t>
            </a:r>
            <a:r>
              <a:rPr sz="2250" spc="-180" dirty="0"/>
              <a:t>definitions</a:t>
            </a:r>
            <a:r>
              <a:rPr sz="2250" spc="-135" dirty="0"/>
              <a:t> </a:t>
            </a:r>
            <a:r>
              <a:rPr sz="2250" spc="-175" dirty="0"/>
              <a:t>and</a:t>
            </a:r>
            <a:r>
              <a:rPr sz="2250" spc="-130" dirty="0"/>
              <a:t> </a:t>
            </a:r>
            <a:r>
              <a:rPr sz="2250" spc="-85" dirty="0"/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graph</a:t>
            </a:r>
            <a:r>
              <a:rPr sz="2250" spc="-145" dirty="0"/>
              <a:t> </a:t>
            </a: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75" dirty="0"/>
              <a:t>and</a:t>
            </a:r>
            <a:r>
              <a:rPr sz="2250" spc="-135" dirty="0"/>
              <a:t> </a:t>
            </a:r>
            <a:r>
              <a:rPr sz="2250" spc="-170" dirty="0"/>
              <a:t>graph</a:t>
            </a:r>
            <a:r>
              <a:rPr sz="2250" spc="-130" dirty="0"/>
              <a:t> </a:t>
            </a:r>
            <a:r>
              <a:rPr sz="2250" spc="-200" dirty="0"/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>
                <a:solidFill>
                  <a:srgbClr val="000000"/>
                </a:solidFill>
              </a:rPr>
              <a:t>testing</a:t>
            </a:r>
            <a:r>
              <a:rPr sz="2250" spc="-90" dirty="0">
                <a:solidFill>
                  <a:srgbClr val="000000"/>
                </a:solidFill>
              </a:rPr>
              <a:t> </a:t>
            </a:r>
            <a:r>
              <a:rPr sz="2250" spc="-135" dirty="0">
                <a:solidFill>
                  <a:srgbClr val="000000"/>
                </a:solidFill>
              </a:rPr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60" dirty="0"/>
              <a:t>in</a:t>
            </a:r>
            <a:r>
              <a:rPr sz="2250" spc="-130" dirty="0"/>
              <a:t> </a:t>
            </a:r>
            <a:r>
              <a:rPr sz="2250" spc="-195" dirty="0"/>
              <a:t>directed</a:t>
            </a:r>
            <a:r>
              <a:rPr sz="2250" spc="-130" dirty="0"/>
              <a:t> </a:t>
            </a:r>
            <a:r>
              <a:rPr sz="2250" spc="-25" dirty="0"/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/>
              <a:t>DAGs</a:t>
            </a:r>
            <a:r>
              <a:rPr sz="2250" spc="-120" dirty="0"/>
              <a:t> </a:t>
            </a:r>
            <a:r>
              <a:rPr sz="2250" spc="-175" dirty="0"/>
              <a:t>and</a:t>
            </a:r>
            <a:r>
              <a:rPr sz="2250" spc="-125" dirty="0"/>
              <a:t> </a:t>
            </a:r>
            <a:r>
              <a:rPr sz="2250" spc="-155" dirty="0"/>
              <a:t>topological</a:t>
            </a:r>
            <a:r>
              <a:rPr sz="2250" spc="-125" dirty="0"/>
              <a:t> </a:t>
            </a:r>
            <a:r>
              <a:rPr sz="2250" spc="-40" dirty="0"/>
              <a:t>ordering</a:t>
            </a:r>
            <a:endParaRPr sz="225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Bipartite</a:t>
            </a:r>
            <a:r>
              <a:rPr spc="32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9867" y="1131247"/>
            <a:ext cx="8378825" cy="222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32100"/>
              </a:lnSpc>
              <a:spcBef>
                <a:spcPts val="100"/>
              </a:spcBef>
              <a:tabLst>
                <a:tab pos="6375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undirected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(V,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E)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bipartite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colored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white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such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white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end.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ts val="1980"/>
              </a:lnSpc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Applications.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  <a:tabLst>
                <a:tab pos="2451735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Stable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marriage:</a:t>
            </a:r>
            <a:r>
              <a:rPr sz="1800" dirty="0">
                <a:latin typeface="Lucida Sans Unicode"/>
                <a:cs typeface="Lucida Sans Unicode"/>
              </a:rPr>
              <a:t>	men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women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white.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  <a:tabLst>
                <a:tab pos="193040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Scheduling:</a:t>
            </a:r>
            <a:r>
              <a:rPr sz="1800" dirty="0">
                <a:latin typeface="Lucida Sans Unicode"/>
                <a:cs typeface="Lucida Sans Unicode"/>
              </a:rPr>
              <a:t>	machines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blue,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white.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93815" y="4043266"/>
            <a:ext cx="2278380" cy="2446655"/>
            <a:chOff x="3893815" y="4043266"/>
            <a:chExt cx="2278380" cy="2446655"/>
          </a:xfrm>
        </p:grpSpPr>
        <p:sp>
          <p:nvSpPr>
            <p:cNvPr id="5" name="object 5"/>
            <p:cNvSpPr/>
            <p:nvPr/>
          </p:nvSpPr>
          <p:spPr>
            <a:xfrm>
              <a:off x="3897392" y="404684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3"/>
                  </a:lnTo>
                  <a:lnTo>
                    <a:pt x="115415" y="273135"/>
                  </a:lnTo>
                  <a:lnTo>
                    <a:pt x="157719" y="273135"/>
                  </a:lnTo>
                  <a:lnTo>
                    <a:pt x="198413" y="260183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97391" y="404684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5" y="115415"/>
                  </a:lnTo>
                  <a:lnTo>
                    <a:pt x="273135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97392" y="4695386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97391" y="4695386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5" y="115415"/>
                  </a:lnTo>
                  <a:lnTo>
                    <a:pt x="273135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97392" y="548020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5"/>
                  </a:lnTo>
                  <a:lnTo>
                    <a:pt x="12951" y="74721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3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3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1"/>
                  </a:lnTo>
                  <a:lnTo>
                    <a:pt x="234279" y="38855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7391" y="548020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5" y="115415"/>
                  </a:lnTo>
                  <a:lnTo>
                    <a:pt x="273135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97392" y="6212682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97391" y="6212682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4"/>
                  </a:moveTo>
                  <a:lnTo>
                    <a:pt x="260183" y="74720"/>
                  </a:lnTo>
                  <a:lnTo>
                    <a:pt x="273135" y="115415"/>
                  </a:lnTo>
                  <a:lnTo>
                    <a:pt x="273135" y="157718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3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8"/>
                  </a:lnTo>
                  <a:lnTo>
                    <a:pt x="0" y="115415"/>
                  </a:lnTo>
                  <a:lnTo>
                    <a:pt x="12951" y="74720"/>
                  </a:lnTo>
                  <a:lnTo>
                    <a:pt x="38855" y="38854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95371" y="4371114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5372" y="4371114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5371" y="5105494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1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1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95372" y="5105495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4"/>
                  </a:lnTo>
                  <a:lnTo>
                    <a:pt x="234280" y="234280"/>
                  </a:lnTo>
                  <a:lnTo>
                    <a:pt x="198414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3"/>
                  </a:lnTo>
                  <a:lnTo>
                    <a:pt x="38855" y="234280"/>
                  </a:lnTo>
                  <a:lnTo>
                    <a:pt x="12951" y="198414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95371" y="5887137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1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1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95372" y="588713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37853" y="4205785"/>
              <a:ext cx="1790064" cy="2121535"/>
            </a:xfrm>
            <a:custGeom>
              <a:avLst/>
              <a:gdLst/>
              <a:ahLst/>
              <a:cxnLst/>
              <a:rect l="l" t="t" r="r" b="b"/>
              <a:pathLst>
                <a:path w="1790064" h="2121535">
                  <a:moveTo>
                    <a:pt x="33967" y="0"/>
                  </a:moveTo>
                  <a:lnTo>
                    <a:pt x="84627" y="8222"/>
                  </a:lnTo>
                  <a:lnTo>
                    <a:pt x="135288" y="16444"/>
                  </a:lnTo>
                  <a:lnTo>
                    <a:pt x="185948" y="24666"/>
                  </a:lnTo>
                  <a:lnTo>
                    <a:pt x="236608" y="32888"/>
                  </a:lnTo>
                  <a:lnTo>
                    <a:pt x="287269" y="41110"/>
                  </a:lnTo>
                  <a:lnTo>
                    <a:pt x="337929" y="49332"/>
                  </a:lnTo>
                  <a:lnTo>
                    <a:pt x="388590" y="57555"/>
                  </a:lnTo>
                  <a:lnTo>
                    <a:pt x="439250" y="65777"/>
                  </a:lnTo>
                  <a:lnTo>
                    <a:pt x="489910" y="73999"/>
                  </a:lnTo>
                  <a:lnTo>
                    <a:pt x="540571" y="82221"/>
                  </a:lnTo>
                  <a:lnTo>
                    <a:pt x="591231" y="90443"/>
                  </a:lnTo>
                  <a:lnTo>
                    <a:pt x="641892" y="98665"/>
                  </a:lnTo>
                  <a:lnTo>
                    <a:pt x="692552" y="106888"/>
                  </a:lnTo>
                  <a:lnTo>
                    <a:pt x="743212" y="115110"/>
                  </a:lnTo>
                  <a:lnTo>
                    <a:pt x="793873" y="123332"/>
                  </a:lnTo>
                  <a:lnTo>
                    <a:pt x="844533" y="131554"/>
                  </a:lnTo>
                  <a:lnTo>
                    <a:pt x="895194" y="139776"/>
                  </a:lnTo>
                  <a:lnTo>
                    <a:pt x="945854" y="147999"/>
                  </a:lnTo>
                  <a:lnTo>
                    <a:pt x="996514" y="156221"/>
                  </a:lnTo>
                  <a:lnTo>
                    <a:pt x="1047175" y="164443"/>
                  </a:lnTo>
                  <a:lnTo>
                    <a:pt x="1097835" y="172665"/>
                  </a:lnTo>
                  <a:lnTo>
                    <a:pt x="1148496" y="180887"/>
                  </a:lnTo>
                  <a:lnTo>
                    <a:pt x="1199156" y="189109"/>
                  </a:lnTo>
                  <a:lnTo>
                    <a:pt x="1249817" y="197332"/>
                  </a:lnTo>
                  <a:lnTo>
                    <a:pt x="1300477" y="205554"/>
                  </a:lnTo>
                  <a:lnTo>
                    <a:pt x="1351137" y="213776"/>
                  </a:lnTo>
                  <a:lnTo>
                    <a:pt x="1401798" y="221998"/>
                  </a:lnTo>
                  <a:lnTo>
                    <a:pt x="1452458" y="230220"/>
                  </a:lnTo>
                  <a:lnTo>
                    <a:pt x="1503119" y="238442"/>
                  </a:lnTo>
                  <a:lnTo>
                    <a:pt x="1553779" y="246665"/>
                  </a:lnTo>
                  <a:lnTo>
                    <a:pt x="1604440" y="254887"/>
                  </a:lnTo>
                  <a:lnTo>
                    <a:pt x="1655100" y="263109"/>
                  </a:lnTo>
                  <a:lnTo>
                    <a:pt x="1705761" y="271331"/>
                  </a:lnTo>
                  <a:lnTo>
                    <a:pt x="1756421" y="279553"/>
                  </a:lnTo>
                </a:path>
                <a:path w="1790064" h="2121535">
                  <a:moveTo>
                    <a:pt x="33966" y="603793"/>
                  </a:moveTo>
                  <a:lnTo>
                    <a:pt x="84626" y="595571"/>
                  </a:lnTo>
                  <a:lnTo>
                    <a:pt x="135287" y="587349"/>
                  </a:lnTo>
                  <a:lnTo>
                    <a:pt x="185947" y="579127"/>
                  </a:lnTo>
                  <a:lnTo>
                    <a:pt x="236608" y="570905"/>
                  </a:lnTo>
                  <a:lnTo>
                    <a:pt x="287268" y="562682"/>
                  </a:lnTo>
                  <a:lnTo>
                    <a:pt x="337929" y="554460"/>
                  </a:lnTo>
                  <a:lnTo>
                    <a:pt x="388589" y="546238"/>
                  </a:lnTo>
                  <a:lnTo>
                    <a:pt x="439250" y="538016"/>
                  </a:lnTo>
                  <a:lnTo>
                    <a:pt x="489910" y="529794"/>
                  </a:lnTo>
                  <a:lnTo>
                    <a:pt x="540570" y="521571"/>
                  </a:lnTo>
                  <a:lnTo>
                    <a:pt x="591231" y="513349"/>
                  </a:lnTo>
                  <a:lnTo>
                    <a:pt x="641891" y="505127"/>
                  </a:lnTo>
                  <a:lnTo>
                    <a:pt x="692552" y="496905"/>
                  </a:lnTo>
                  <a:lnTo>
                    <a:pt x="743212" y="488683"/>
                  </a:lnTo>
                  <a:lnTo>
                    <a:pt x="793873" y="480460"/>
                  </a:lnTo>
                  <a:lnTo>
                    <a:pt x="844533" y="472238"/>
                  </a:lnTo>
                  <a:lnTo>
                    <a:pt x="895193" y="464016"/>
                  </a:lnTo>
                  <a:lnTo>
                    <a:pt x="945854" y="455794"/>
                  </a:lnTo>
                  <a:lnTo>
                    <a:pt x="996514" y="447572"/>
                  </a:lnTo>
                  <a:lnTo>
                    <a:pt x="1047175" y="439350"/>
                  </a:lnTo>
                  <a:lnTo>
                    <a:pt x="1097835" y="431127"/>
                  </a:lnTo>
                  <a:lnTo>
                    <a:pt x="1148495" y="422905"/>
                  </a:lnTo>
                  <a:lnTo>
                    <a:pt x="1199156" y="414683"/>
                  </a:lnTo>
                  <a:lnTo>
                    <a:pt x="1249816" y="406461"/>
                  </a:lnTo>
                  <a:lnTo>
                    <a:pt x="1300477" y="398239"/>
                  </a:lnTo>
                  <a:lnTo>
                    <a:pt x="1351137" y="390016"/>
                  </a:lnTo>
                  <a:lnTo>
                    <a:pt x="1401797" y="381794"/>
                  </a:lnTo>
                  <a:lnTo>
                    <a:pt x="1452458" y="373572"/>
                  </a:lnTo>
                  <a:lnTo>
                    <a:pt x="1503118" y="365350"/>
                  </a:lnTo>
                  <a:lnTo>
                    <a:pt x="1553779" y="357128"/>
                  </a:lnTo>
                  <a:lnTo>
                    <a:pt x="1604439" y="348905"/>
                  </a:lnTo>
                  <a:lnTo>
                    <a:pt x="1655099" y="340683"/>
                  </a:lnTo>
                  <a:lnTo>
                    <a:pt x="1705760" y="332461"/>
                  </a:lnTo>
                  <a:lnTo>
                    <a:pt x="1756420" y="324239"/>
                  </a:lnTo>
                </a:path>
                <a:path w="1790064" h="2121535">
                  <a:moveTo>
                    <a:pt x="17982" y="1343336"/>
                  </a:moveTo>
                  <a:lnTo>
                    <a:pt x="62960" y="1318368"/>
                  </a:lnTo>
                  <a:lnTo>
                    <a:pt x="107938" y="1293401"/>
                  </a:lnTo>
                  <a:lnTo>
                    <a:pt x="152916" y="1268433"/>
                  </a:lnTo>
                  <a:lnTo>
                    <a:pt x="197894" y="1243466"/>
                  </a:lnTo>
                  <a:lnTo>
                    <a:pt x="242872" y="1218498"/>
                  </a:lnTo>
                  <a:lnTo>
                    <a:pt x="287850" y="1193530"/>
                  </a:lnTo>
                  <a:lnTo>
                    <a:pt x="332828" y="1168563"/>
                  </a:lnTo>
                  <a:lnTo>
                    <a:pt x="377806" y="1143595"/>
                  </a:lnTo>
                  <a:lnTo>
                    <a:pt x="422784" y="1118628"/>
                  </a:lnTo>
                  <a:lnTo>
                    <a:pt x="467762" y="1093660"/>
                  </a:lnTo>
                  <a:lnTo>
                    <a:pt x="512740" y="1068692"/>
                  </a:lnTo>
                  <a:lnTo>
                    <a:pt x="557718" y="1043725"/>
                  </a:lnTo>
                  <a:lnTo>
                    <a:pt x="602696" y="1018757"/>
                  </a:lnTo>
                  <a:lnTo>
                    <a:pt x="647674" y="993789"/>
                  </a:lnTo>
                  <a:lnTo>
                    <a:pt x="692652" y="968822"/>
                  </a:lnTo>
                  <a:lnTo>
                    <a:pt x="737630" y="943854"/>
                  </a:lnTo>
                  <a:lnTo>
                    <a:pt x="782608" y="918886"/>
                  </a:lnTo>
                  <a:lnTo>
                    <a:pt x="827586" y="893919"/>
                  </a:lnTo>
                  <a:lnTo>
                    <a:pt x="872564" y="868951"/>
                  </a:lnTo>
                  <a:lnTo>
                    <a:pt x="917542" y="843984"/>
                  </a:lnTo>
                  <a:lnTo>
                    <a:pt x="962520" y="819016"/>
                  </a:lnTo>
                  <a:lnTo>
                    <a:pt x="1007498" y="794048"/>
                  </a:lnTo>
                  <a:lnTo>
                    <a:pt x="1052476" y="769081"/>
                  </a:lnTo>
                  <a:lnTo>
                    <a:pt x="1097454" y="744113"/>
                  </a:lnTo>
                  <a:lnTo>
                    <a:pt x="1142432" y="719145"/>
                  </a:lnTo>
                  <a:lnTo>
                    <a:pt x="1187410" y="694178"/>
                  </a:lnTo>
                  <a:lnTo>
                    <a:pt x="1232388" y="669210"/>
                  </a:lnTo>
                  <a:lnTo>
                    <a:pt x="1277366" y="644242"/>
                  </a:lnTo>
                  <a:lnTo>
                    <a:pt x="1322344" y="619275"/>
                  </a:lnTo>
                  <a:lnTo>
                    <a:pt x="1367322" y="594307"/>
                  </a:lnTo>
                  <a:lnTo>
                    <a:pt x="1412300" y="569340"/>
                  </a:lnTo>
                  <a:lnTo>
                    <a:pt x="1457278" y="544372"/>
                  </a:lnTo>
                  <a:lnTo>
                    <a:pt x="1502256" y="519404"/>
                  </a:lnTo>
                  <a:lnTo>
                    <a:pt x="1547234" y="494437"/>
                  </a:lnTo>
                  <a:lnTo>
                    <a:pt x="1592212" y="469469"/>
                  </a:lnTo>
                  <a:lnTo>
                    <a:pt x="1637190" y="444501"/>
                  </a:lnTo>
                  <a:lnTo>
                    <a:pt x="1682168" y="419534"/>
                  </a:lnTo>
                  <a:lnTo>
                    <a:pt x="1727146" y="394566"/>
                  </a:lnTo>
                  <a:lnTo>
                    <a:pt x="1772124" y="369599"/>
                  </a:lnTo>
                </a:path>
                <a:path w="1790064" h="2121535">
                  <a:moveTo>
                    <a:pt x="31968" y="654056"/>
                  </a:moveTo>
                  <a:lnTo>
                    <a:pt x="81287" y="664179"/>
                  </a:lnTo>
                  <a:lnTo>
                    <a:pt x="130606" y="674302"/>
                  </a:lnTo>
                  <a:lnTo>
                    <a:pt x="179925" y="684426"/>
                  </a:lnTo>
                  <a:lnTo>
                    <a:pt x="229244" y="694549"/>
                  </a:lnTo>
                  <a:lnTo>
                    <a:pt x="278563" y="704672"/>
                  </a:lnTo>
                  <a:lnTo>
                    <a:pt x="327883" y="714795"/>
                  </a:lnTo>
                  <a:lnTo>
                    <a:pt x="377202" y="724919"/>
                  </a:lnTo>
                  <a:lnTo>
                    <a:pt x="426521" y="735042"/>
                  </a:lnTo>
                  <a:lnTo>
                    <a:pt x="475840" y="745165"/>
                  </a:lnTo>
                  <a:lnTo>
                    <a:pt x="525159" y="755289"/>
                  </a:lnTo>
                  <a:lnTo>
                    <a:pt x="574478" y="765412"/>
                  </a:lnTo>
                  <a:lnTo>
                    <a:pt x="623797" y="775535"/>
                  </a:lnTo>
                  <a:lnTo>
                    <a:pt x="673116" y="785659"/>
                  </a:lnTo>
                  <a:lnTo>
                    <a:pt x="722435" y="795782"/>
                  </a:lnTo>
                  <a:lnTo>
                    <a:pt x="771754" y="805905"/>
                  </a:lnTo>
                  <a:lnTo>
                    <a:pt x="821073" y="816029"/>
                  </a:lnTo>
                  <a:lnTo>
                    <a:pt x="870392" y="826152"/>
                  </a:lnTo>
                  <a:lnTo>
                    <a:pt x="919711" y="836275"/>
                  </a:lnTo>
                  <a:lnTo>
                    <a:pt x="969030" y="846399"/>
                  </a:lnTo>
                  <a:lnTo>
                    <a:pt x="1018350" y="856522"/>
                  </a:lnTo>
                  <a:lnTo>
                    <a:pt x="1067669" y="866645"/>
                  </a:lnTo>
                  <a:lnTo>
                    <a:pt x="1116988" y="876768"/>
                  </a:lnTo>
                  <a:lnTo>
                    <a:pt x="1166307" y="886892"/>
                  </a:lnTo>
                  <a:lnTo>
                    <a:pt x="1215626" y="897015"/>
                  </a:lnTo>
                  <a:lnTo>
                    <a:pt x="1264945" y="907138"/>
                  </a:lnTo>
                  <a:lnTo>
                    <a:pt x="1314264" y="917262"/>
                  </a:lnTo>
                  <a:lnTo>
                    <a:pt x="1363583" y="927385"/>
                  </a:lnTo>
                  <a:lnTo>
                    <a:pt x="1412902" y="937508"/>
                  </a:lnTo>
                  <a:lnTo>
                    <a:pt x="1462221" y="947631"/>
                  </a:lnTo>
                  <a:lnTo>
                    <a:pt x="1511540" y="957755"/>
                  </a:lnTo>
                  <a:lnTo>
                    <a:pt x="1560859" y="967878"/>
                  </a:lnTo>
                  <a:lnTo>
                    <a:pt x="1610179" y="978001"/>
                  </a:lnTo>
                  <a:lnTo>
                    <a:pt x="1659498" y="988125"/>
                  </a:lnTo>
                  <a:lnTo>
                    <a:pt x="1708817" y="998248"/>
                  </a:lnTo>
                  <a:lnTo>
                    <a:pt x="1758136" y="1008371"/>
                  </a:lnTo>
                </a:path>
                <a:path w="1790064" h="2121535">
                  <a:moveTo>
                    <a:pt x="17982" y="2075925"/>
                  </a:moveTo>
                  <a:lnTo>
                    <a:pt x="62960" y="2051000"/>
                  </a:lnTo>
                  <a:lnTo>
                    <a:pt x="107938" y="2026076"/>
                  </a:lnTo>
                  <a:lnTo>
                    <a:pt x="152916" y="2001151"/>
                  </a:lnTo>
                  <a:lnTo>
                    <a:pt x="197894" y="1976226"/>
                  </a:lnTo>
                  <a:lnTo>
                    <a:pt x="242872" y="1951302"/>
                  </a:lnTo>
                  <a:lnTo>
                    <a:pt x="287850" y="1926377"/>
                  </a:lnTo>
                  <a:lnTo>
                    <a:pt x="332828" y="1901452"/>
                  </a:lnTo>
                  <a:lnTo>
                    <a:pt x="377806" y="1876528"/>
                  </a:lnTo>
                  <a:lnTo>
                    <a:pt x="422784" y="1851603"/>
                  </a:lnTo>
                  <a:lnTo>
                    <a:pt x="467762" y="1826678"/>
                  </a:lnTo>
                  <a:lnTo>
                    <a:pt x="512740" y="1801753"/>
                  </a:lnTo>
                  <a:lnTo>
                    <a:pt x="557718" y="1776829"/>
                  </a:lnTo>
                  <a:lnTo>
                    <a:pt x="602696" y="1751904"/>
                  </a:lnTo>
                  <a:lnTo>
                    <a:pt x="647674" y="1726979"/>
                  </a:lnTo>
                  <a:lnTo>
                    <a:pt x="692652" y="1702055"/>
                  </a:lnTo>
                  <a:lnTo>
                    <a:pt x="737630" y="1677130"/>
                  </a:lnTo>
                  <a:lnTo>
                    <a:pt x="782608" y="1652205"/>
                  </a:lnTo>
                  <a:lnTo>
                    <a:pt x="827586" y="1627281"/>
                  </a:lnTo>
                  <a:lnTo>
                    <a:pt x="872564" y="1602356"/>
                  </a:lnTo>
                  <a:lnTo>
                    <a:pt x="917542" y="1577431"/>
                  </a:lnTo>
                  <a:lnTo>
                    <a:pt x="962520" y="1552507"/>
                  </a:lnTo>
                  <a:lnTo>
                    <a:pt x="1007498" y="1527582"/>
                  </a:lnTo>
                  <a:lnTo>
                    <a:pt x="1052476" y="1502657"/>
                  </a:lnTo>
                  <a:lnTo>
                    <a:pt x="1097454" y="1477733"/>
                  </a:lnTo>
                  <a:lnTo>
                    <a:pt x="1142432" y="1452808"/>
                  </a:lnTo>
                  <a:lnTo>
                    <a:pt x="1187410" y="1427883"/>
                  </a:lnTo>
                  <a:lnTo>
                    <a:pt x="1232388" y="1402959"/>
                  </a:lnTo>
                  <a:lnTo>
                    <a:pt x="1277366" y="1378034"/>
                  </a:lnTo>
                  <a:lnTo>
                    <a:pt x="1322344" y="1353109"/>
                  </a:lnTo>
                  <a:lnTo>
                    <a:pt x="1367322" y="1328184"/>
                  </a:lnTo>
                  <a:lnTo>
                    <a:pt x="1412300" y="1303260"/>
                  </a:lnTo>
                  <a:lnTo>
                    <a:pt x="1457278" y="1278335"/>
                  </a:lnTo>
                  <a:lnTo>
                    <a:pt x="1502256" y="1253410"/>
                  </a:lnTo>
                  <a:lnTo>
                    <a:pt x="1547234" y="1228486"/>
                  </a:lnTo>
                  <a:lnTo>
                    <a:pt x="1592212" y="1203561"/>
                  </a:lnTo>
                  <a:lnTo>
                    <a:pt x="1637190" y="1178636"/>
                  </a:lnTo>
                  <a:lnTo>
                    <a:pt x="1682168" y="1153712"/>
                  </a:lnTo>
                  <a:lnTo>
                    <a:pt x="1727146" y="1128787"/>
                  </a:lnTo>
                  <a:lnTo>
                    <a:pt x="1772124" y="1103862"/>
                  </a:lnTo>
                </a:path>
                <a:path w="1790064" h="2121535">
                  <a:moveTo>
                    <a:pt x="33966" y="2121001"/>
                  </a:moveTo>
                  <a:lnTo>
                    <a:pt x="84627" y="2112746"/>
                  </a:lnTo>
                  <a:lnTo>
                    <a:pt x="135287" y="2104492"/>
                  </a:lnTo>
                  <a:lnTo>
                    <a:pt x="185948" y="2096237"/>
                  </a:lnTo>
                  <a:lnTo>
                    <a:pt x="236608" y="2087983"/>
                  </a:lnTo>
                  <a:lnTo>
                    <a:pt x="287268" y="2079728"/>
                  </a:lnTo>
                  <a:lnTo>
                    <a:pt x="337929" y="2071474"/>
                  </a:lnTo>
                  <a:lnTo>
                    <a:pt x="388589" y="2063219"/>
                  </a:lnTo>
                  <a:lnTo>
                    <a:pt x="439250" y="2054965"/>
                  </a:lnTo>
                  <a:lnTo>
                    <a:pt x="489910" y="2046711"/>
                  </a:lnTo>
                  <a:lnTo>
                    <a:pt x="540571" y="2038456"/>
                  </a:lnTo>
                  <a:lnTo>
                    <a:pt x="591231" y="2030202"/>
                  </a:lnTo>
                  <a:lnTo>
                    <a:pt x="641891" y="2021947"/>
                  </a:lnTo>
                  <a:lnTo>
                    <a:pt x="692552" y="2013693"/>
                  </a:lnTo>
                  <a:lnTo>
                    <a:pt x="743212" y="2005438"/>
                  </a:lnTo>
                  <a:lnTo>
                    <a:pt x="793873" y="1997184"/>
                  </a:lnTo>
                  <a:lnTo>
                    <a:pt x="844533" y="1988929"/>
                  </a:lnTo>
                  <a:lnTo>
                    <a:pt x="895194" y="1980675"/>
                  </a:lnTo>
                  <a:lnTo>
                    <a:pt x="945854" y="1972420"/>
                  </a:lnTo>
                  <a:lnTo>
                    <a:pt x="996514" y="1964166"/>
                  </a:lnTo>
                  <a:lnTo>
                    <a:pt x="1047175" y="1955912"/>
                  </a:lnTo>
                  <a:lnTo>
                    <a:pt x="1097835" y="1947657"/>
                  </a:lnTo>
                  <a:lnTo>
                    <a:pt x="1148496" y="1939403"/>
                  </a:lnTo>
                  <a:lnTo>
                    <a:pt x="1199156" y="1931148"/>
                  </a:lnTo>
                  <a:lnTo>
                    <a:pt x="1249816" y="1922894"/>
                  </a:lnTo>
                  <a:lnTo>
                    <a:pt x="1300477" y="1914639"/>
                  </a:lnTo>
                  <a:lnTo>
                    <a:pt x="1351137" y="1906385"/>
                  </a:lnTo>
                  <a:lnTo>
                    <a:pt x="1401798" y="1898130"/>
                  </a:lnTo>
                  <a:lnTo>
                    <a:pt x="1452458" y="1889876"/>
                  </a:lnTo>
                  <a:lnTo>
                    <a:pt x="1503119" y="1881621"/>
                  </a:lnTo>
                  <a:lnTo>
                    <a:pt x="1553779" y="1873367"/>
                  </a:lnTo>
                  <a:lnTo>
                    <a:pt x="1604439" y="1865113"/>
                  </a:lnTo>
                  <a:lnTo>
                    <a:pt x="1655100" y="1856858"/>
                  </a:lnTo>
                  <a:lnTo>
                    <a:pt x="1705760" y="1848604"/>
                  </a:lnTo>
                  <a:lnTo>
                    <a:pt x="1756421" y="1840349"/>
                  </a:lnTo>
                </a:path>
                <a:path w="1790064" h="2121535">
                  <a:moveTo>
                    <a:pt x="31968" y="1438662"/>
                  </a:moveTo>
                  <a:lnTo>
                    <a:pt x="81287" y="1448707"/>
                  </a:lnTo>
                  <a:lnTo>
                    <a:pt x="130606" y="1458752"/>
                  </a:lnTo>
                  <a:lnTo>
                    <a:pt x="179925" y="1468797"/>
                  </a:lnTo>
                  <a:lnTo>
                    <a:pt x="229244" y="1478841"/>
                  </a:lnTo>
                  <a:lnTo>
                    <a:pt x="278563" y="1488886"/>
                  </a:lnTo>
                  <a:lnTo>
                    <a:pt x="327883" y="1498931"/>
                  </a:lnTo>
                  <a:lnTo>
                    <a:pt x="377202" y="1508975"/>
                  </a:lnTo>
                  <a:lnTo>
                    <a:pt x="426521" y="1519020"/>
                  </a:lnTo>
                  <a:lnTo>
                    <a:pt x="475840" y="1529065"/>
                  </a:lnTo>
                  <a:lnTo>
                    <a:pt x="525159" y="1539110"/>
                  </a:lnTo>
                  <a:lnTo>
                    <a:pt x="574478" y="1549155"/>
                  </a:lnTo>
                  <a:lnTo>
                    <a:pt x="623797" y="1559199"/>
                  </a:lnTo>
                  <a:lnTo>
                    <a:pt x="673116" y="1569244"/>
                  </a:lnTo>
                  <a:lnTo>
                    <a:pt x="722435" y="1579289"/>
                  </a:lnTo>
                  <a:lnTo>
                    <a:pt x="771755" y="1589334"/>
                  </a:lnTo>
                  <a:lnTo>
                    <a:pt x="821074" y="1599379"/>
                  </a:lnTo>
                  <a:lnTo>
                    <a:pt x="870393" y="1609424"/>
                  </a:lnTo>
                  <a:lnTo>
                    <a:pt x="919712" y="1619468"/>
                  </a:lnTo>
                  <a:lnTo>
                    <a:pt x="969031" y="1629513"/>
                  </a:lnTo>
                  <a:lnTo>
                    <a:pt x="1018350" y="1639558"/>
                  </a:lnTo>
                  <a:lnTo>
                    <a:pt x="1067669" y="1649603"/>
                  </a:lnTo>
                  <a:lnTo>
                    <a:pt x="1116988" y="1659648"/>
                  </a:lnTo>
                  <a:lnTo>
                    <a:pt x="1166307" y="1669693"/>
                  </a:lnTo>
                  <a:lnTo>
                    <a:pt x="1215626" y="1679738"/>
                  </a:lnTo>
                  <a:lnTo>
                    <a:pt x="1264945" y="1689782"/>
                  </a:lnTo>
                  <a:lnTo>
                    <a:pt x="1314264" y="1699827"/>
                  </a:lnTo>
                  <a:lnTo>
                    <a:pt x="1363583" y="1709872"/>
                  </a:lnTo>
                  <a:lnTo>
                    <a:pt x="1412903" y="1719917"/>
                  </a:lnTo>
                  <a:lnTo>
                    <a:pt x="1462222" y="1729962"/>
                  </a:lnTo>
                  <a:lnTo>
                    <a:pt x="1511541" y="1740007"/>
                  </a:lnTo>
                  <a:lnTo>
                    <a:pt x="1560860" y="1750052"/>
                  </a:lnTo>
                  <a:lnTo>
                    <a:pt x="1610179" y="1760097"/>
                  </a:lnTo>
                  <a:lnTo>
                    <a:pt x="1659498" y="1770141"/>
                  </a:lnTo>
                  <a:lnTo>
                    <a:pt x="1708817" y="1780186"/>
                  </a:lnTo>
                  <a:lnTo>
                    <a:pt x="1758136" y="1790231"/>
                  </a:lnTo>
                </a:path>
                <a:path w="1790064" h="2121535">
                  <a:moveTo>
                    <a:pt x="0" y="73320"/>
                  </a:moveTo>
                  <a:lnTo>
                    <a:pt x="37289" y="107667"/>
                  </a:lnTo>
                  <a:lnTo>
                    <a:pt x="74579" y="142013"/>
                  </a:lnTo>
                  <a:lnTo>
                    <a:pt x="111868" y="176360"/>
                  </a:lnTo>
                  <a:lnTo>
                    <a:pt x="149158" y="210706"/>
                  </a:lnTo>
                  <a:lnTo>
                    <a:pt x="186447" y="245053"/>
                  </a:lnTo>
                  <a:lnTo>
                    <a:pt x="223737" y="279399"/>
                  </a:lnTo>
                  <a:lnTo>
                    <a:pt x="261026" y="313746"/>
                  </a:lnTo>
                  <a:lnTo>
                    <a:pt x="298316" y="348092"/>
                  </a:lnTo>
                  <a:lnTo>
                    <a:pt x="335605" y="382439"/>
                  </a:lnTo>
                  <a:lnTo>
                    <a:pt x="372895" y="416785"/>
                  </a:lnTo>
                  <a:lnTo>
                    <a:pt x="410184" y="451132"/>
                  </a:lnTo>
                  <a:lnTo>
                    <a:pt x="447474" y="485478"/>
                  </a:lnTo>
                  <a:lnTo>
                    <a:pt x="484763" y="519825"/>
                  </a:lnTo>
                  <a:lnTo>
                    <a:pt x="522053" y="554171"/>
                  </a:lnTo>
                  <a:lnTo>
                    <a:pt x="559342" y="588518"/>
                  </a:lnTo>
                  <a:lnTo>
                    <a:pt x="596632" y="622864"/>
                  </a:lnTo>
                  <a:lnTo>
                    <a:pt x="633921" y="657211"/>
                  </a:lnTo>
                  <a:lnTo>
                    <a:pt x="671211" y="691557"/>
                  </a:lnTo>
                  <a:lnTo>
                    <a:pt x="708500" y="725904"/>
                  </a:lnTo>
                  <a:lnTo>
                    <a:pt x="745790" y="760250"/>
                  </a:lnTo>
                  <a:lnTo>
                    <a:pt x="783079" y="794597"/>
                  </a:lnTo>
                  <a:lnTo>
                    <a:pt x="820369" y="828943"/>
                  </a:lnTo>
                  <a:lnTo>
                    <a:pt x="857658" y="863290"/>
                  </a:lnTo>
                  <a:lnTo>
                    <a:pt x="894948" y="897636"/>
                  </a:lnTo>
                  <a:lnTo>
                    <a:pt x="932237" y="931983"/>
                  </a:lnTo>
                  <a:lnTo>
                    <a:pt x="969527" y="966329"/>
                  </a:lnTo>
                  <a:lnTo>
                    <a:pt x="1006816" y="1000676"/>
                  </a:lnTo>
                  <a:lnTo>
                    <a:pt x="1044105" y="1035022"/>
                  </a:lnTo>
                  <a:lnTo>
                    <a:pt x="1081395" y="1069369"/>
                  </a:lnTo>
                  <a:lnTo>
                    <a:pt x="1118684" y="1103715"/>
                  </a:lnTo>
                  <a:lnTo>
                    <a:pt x="1155974" y="1138062"/>
                  </a:lnTo>
                  <a:lnTo>
                    <a:pt x="1193263" y="1172408"/>
                  </a:lnTo>
                  <a:lnTo>
                    <a:pt x="1230553" y="1206755"/>
                  </a:lnTo>
                  <a:lnTo>
                    <a:pt x="1267842" y="1241101"/>
                  </a:lnTo>
                  <a:lnTo>
                    <a:pt x="1305132" y="1275448"/>
                  </a:lnTo>
                  <a:lnTo>
                    <a:pt x="1342421" y="1309794"/>
                  </a:lnTo>
                  <a:lnTo>
                    <a:pt x="1379710" y="1344141"/>
                  </a:lnTo>
                  <a:lnTo>
                    <a:pt x="1417000" y="1378487"/>
                  </a:lnTo>
                  <a:lnTo>
                    <a:pt x="1454289" y="1412834"/>
                  </a:lnTo>
                  <a:lnTo>
                    <a:pt x="1491579" y="1447180"/>
                  </a:lnTo>
                  <a:lnTo>
                    <a:pt x="1528868" y="1481527"/>
                  </a:lnTo>
                  <a:lnTo>
                    <a:pt x="1566158" y="1515873"/>
                  </a:lnTo>
                  <a:lnTo>
                    <a:pt x="1603447" y="1550220"/>
                  </a:lnTo>
                  <a:lnTo>
                    <a:pt x="1640737" y="1584567"/>
                  </a:lnTo>
                  <a:lnTo>
                    <a:pt x="1678026" y="1618913"/>
                  </a:lnTo>
                  <a:lnTo>
                    <a:pt x="1715316" y="1653260"/>
                  </a:lnTo>
                  <a:lnTo>
                    <a:pt x="1752605" y="1687606"/>
                  </a:lnTo>
                  <a:lnTo>
                    <a:pt x="1789894" y="1721953"/>
                  </a:lnTo>
                </a:path>
                <a:path w="1790064" h="2121535">
                  <a:moveTo>
                    <a:pt x="19980" y="43260"/>
                  </a:moveTo>
                  <a:lnTo>
                    <a:pt x="64862" y="67041"/>
                  </a:lnTo>
                  <a:lnTo>
                    <a:pt x="109744" y="90823"/>
                  </a:lnTo>
                  <a:lnTo>
                    <a:pt x="154626" y="114604"/>
                  </a:lnTo>
                  <a:lnTo>
                    <a:pt x="199508" y="138385"/>
                  </a:lnTo>
                  <a:lnTo>
                    <a:pt x="244390" y="162166"/>
                  </a:lnTo>
                  <a:lnTo>
                    <a:pt x="289272" y="185948"/>
                  </a:lnTo>
                  <a:lnTo>
                    <a:pt x="334154" y="209729"/>
                  </a:lnTo>
                  <a:lnTo>
                    <a:pt x="379036" y="233510"/>
                  </a:lnTo>
                  <a:lnTo>
                    <a:pt x="423918" y="257291"/>
                  </a:lnTo>
                  <a:lnTo>
                    <a:pt x="468800" y="281072"/>
                  </a:lnTo>
                  <a:lnTo>
                    <a:pt x="513682" y="304854"/>
                  </a:lnTo>
                  <a:lnTo>
                    <a:pt x="558564" y="328635"/>
                  </a:lnTo>
                  <a:lnTo>
                    <a:pt x="603446" y="352416"/>
                  </a:lnTo>
                  <a:lnTo>
                    <a:pt x="648328" y="376197"/>
                  </a:lnTo>
                  <a:lnTo>
                    <a:pt x="693210" y="399979"/>
                  </a:lnTo>
                  <a:lnTo>
                    <a:pt x="738092" y="423760"/>
                  </a:lnTo>
                  <a:lnTo>
                    <a:pt x="782974" y="447541"/>
                  </a:lnTo>
                  <a:lnTo>
                    <a:pt x="827856" y="471322"/>
                  </a:lnTo>
                  <a:lnTo>
                    <a:pt x="872738" y="495104"/>
                  </a:lnTo>
                  <a:lnTo>
                    <a:pt x="917620" y="518885"/>
                  </a:lnTo>
                  <a:lnTo>
                    <a:pt x="962502" y="542666"/>
                  </a:lnTo>
                  <a:lnTo>
                    <a:pt x="1007384" y="566447"/>
                  </a:lnTo>
                  <a:lnTo>
                    <a:pt x="1052266" y="590228"/>
                  </a:lnTo>
                  <a:lnTo>
                    <a:pt x="1097148" y="614010"/>
                  </a:lnTo>
                  <a:lnTo>
                    <a:pt x="1142030" y="637791"/>
                  </a:lnTo>
                  <a:lnTo>
                    <a:pt x="1186912" y="661572"/>
                  </a:lnTo>
                  <a:lnTo>
                    <a:pt x="1231794" y="685353"/>
                  </a:lnTo>
                  <a:lnTo>
                    <a:pt x="1276676" y="709135"/>
                  </a:lnTo>
                  <a:lnTo>
                    <a:pt x="1321558" y="732916"/>
                  </a:lnTo>
                  <a:lnTo>
                    <a:pt x="1366440" y="756697"/>
                  </a:lnTo>
                  <a:lnTo>
                    <a:pt x="1411322" y="780479"/>
                  </a:lnTo>
                  <a:lnTo>
                    <a:pt x="1456204" y="804260"/>
                  </a:lnTo>
                  <a:lnTo>
                    <a:pt x="1501086" y="828041"/>
                  </a:lnTo>
                  <a:lnTo>
                    <a:pt x="1545968" y="851822"/>
                  </a:lnTo>
                  <a:lnTo>
                    <a:pt x="1590850" y="875604"/>
                  </a:lnTo>
                  <a:lnTo>
                    <a:pt x="1635732" y="899385"/>
                  </a:lnTo>
                  <a:lnTo>
                    <a:pt x="1680614" y="923166"/>
                  </a:lnTo>
                  <a:lnTo>
                    <a:pt x="1725496" y="946947"/>
                  </a:lnTo>
                  <a:lnTo>
                    <a:pt x="1770378" y="970729"/>
                  </a:lnTo>
                </a:path>
                <a:path w="1790064" h="2121535">
                  <a:moveTo>
                    <a:pt x="31968" y="1385510"/>
                  </a:moveTo>
                  <a:lnTo>
                    <a:pt x="81287" y="1376261"/>
                  </a:lnTo>
                  <a:lnTo>
                    <a:pt x="130606" y="1367011"/>
                  </a:lnTo>
                  <a:lnTo>
                    <a:pt x="179925" y="1357762"/>
                  </a:lnTo>
                  <a:lnTo>
                    <a:pt x="229244" y="1348512"/>
                  </a:lnTo>
                  <a:lnTo>
                    <a:pt x="278563" y="1339262"/>
                  </a:lnTo>
                  <a:lnTo>
                    <a:pt x="327883" y="1330013"/>
                  </a:lnTo>
                  <a:lnTo>
                    <a:pt x="377202" y="1320763"/>
                  </a:lnTo>
                  <a:lnTo>
                    <a:pt x="426521" y="1311514"/>
                  </a:lnTo>
                  <a:lnTo>
                    <a:pt x="475840" y="1302264"/>
                  </a:lnTo>
                  <a:lnTo>
                    <a:pt x="525159" y="1293014"/>
                  </a:lnTo>
                  <a:lnTo>
                    <a:pt x="574478" y="1283765"/>
                  </a:lnTo>
                  <a:lnTo>
                    <a:pt x="623797" y="1274515"/>
                  </a:lnTo>
                  <a:lnTo>
                    <a:pt x="673116" y="1265265"/>
                  </a:lnTo>
                  <a:lnTo>
                    <a:pt x="722435" y="1256016"/>
                  </a:lnTo>
                  <a:lnTo>
                    <a:pt x="771755" y="1246766"/>
                  </a:lnTo>
                  <a:lnTo>
                    <a:pt x="821074" y="1237517"/>
                  </a:lnTo>
                  <a:lnTo>
                    <a:pt x="870393" y="1228267"/>
                  </a:lnTo>
                  <a:lnTo>
                    <a:pt x="919712" y="1219017"/>
                  </a:lnTo>
                  <a:lnTo>
                    <a:pt x="969031" y="1209768"/>
                  </a:lnTo>
                  <a:lnTo>
                    <a:pt x="1018350" y="1200518"/>
                  </a:lnTo>
                  <a:lnTo>
                    <a:pt x="1067669" y="1191268"/>
                  </a:lnTo>
                  <a:lnTo>
                    <a:pt x="1116988" y="1182019"/>
                  </a:lnTo>
                  <a:lnTo>
                    <a:pt x="1166307" y="1172769"/>
                  </a:lnTo>
                  <a:lnTo>
                    <a:pt x="1215626" y="1163520"/>
                  </a:lnTo>
                  <a:lnTo>
                    <a:pt x="1264945" y="1154270"/>
                  </a:lnTo>
                  <a:lnTo>
                    <a:pt x="1314264" y="1145020"/>
                  </a:lnTo>
                  <a:lnTo>
                    <a:pt x="1363583" y="1135771"/>
                  </a:lnTo>
                  <a:lnTo>
                    <a:pt x="1412903" y="1126521"/>
                  </a:lnTo>
                  <a:lnTo>
                    <a:pt x="1462222" y="1117271"/>
                  </a:lnTo>
                  <a:lnTo>
                    <a:pt x="1511541" y="1108022"/>
                  </a:lnTo>
                  <a:lnTo>
                    <a:pt x="1560860" y="1098772"/>
                  </a:lnTo>
                  <a:lnTo>
                    <a:pt x="1610179" y="1089523"/>
                  </a:lnTo>
                  <a:lnTo>
                    <a:pt x="1659498" y="1080273"/>
                  </a:lnTo>
                  <a:lnTo>
                    <a:pt x="1708817" y="1071023"/>
                  </a:lnTo>
                  <a:lnTo>
                    <a:pt x="1758136" y="1061774"/>
                  </a:lnTo>
                </a:path>
                <a:path w="1790064" h="2121535">
                  <a:moveTo>
                    <a:pt x="0" y="2047702"/>
                  </a:moveTo>
                  <a:lnTo>
                    <a:pt x="37290" y="2013332"/>
                  </a:lnTo>
                  <a:lnTo>
                    <a:pt x="74579" y="1978962"/>
                  </a:lnTo>
                  <a:lnTo>
                    <a:pt x="111869" y="1944591"/>
                  </a:lnTo>
                  <a:lnTo>
                    <a:pt x="149158" y="1910221"/>
                  </a:lnTo>
                  <a:lnTo>
                    <a:pt x="186448" y="1875851"/>
                  </a:lnTo>
                  <a:lnTo>
                    <a:pt x="223737" y="1841481"/>
                  </a:lnTo>
                  <a:lnTo>
                    <a:pt x="261027" y="1807111"/>
                  </a:lnTo>
                  <a:lnTo>
                    <a:pt x="298316" y="1772740"/>
                  </a:lnTo>
                  <a:lnTo>
                    <a:pt x="335606" y="1738370"/>
                  </a:lnTo>
                  <a:lnTo>
                    <a:pt x="372895" y="1704000"/>
                  </a:lnTo>
                  <a:lnTo>
                    <a:pt x="410184" y="1669630"/>
                  </a:lnTo>
                  <a:lnTo>
                    <a:pt x="447474" y="1635260"/>
                  </a:lnTo>
                  <a:lnTo>
                    <a:pt x="484763" y="1600889"/>
                  </a:lnTo>
                  <a:lnTo>
                    <a:pt x="522053" y="1566519"/>
                  </a:lnTo>
                  <a:lnTo>
                    <a:pt x="559342" y="1532149"/>
                  </a:lnTo>
                  <a:lnTo>
                    <a:pt x="596632" y="1497779"/>
                  </a:lnTo>
                  <a:lnTo>
                    <a:pt x="633921" y="1463408"/>
                  </a:lnTo>
                  <a:lnTo>
                    <a:pt x="671211" y="1429038"/>
                  </a:lnTo>
                  <a:lnTo>
                    <a:pt x="708500" y="1394668"/>
                  </a:lnTo>
                  <a:lnTo>
                    <a:pt x="745790" y="1360298"/>
                  </a:lnTo>
                  <a:lnTo>
                    <a:pt x="783079" y="1325928"/>
                  </a:lnTo>
                  <a:lnTo>
                    <a:pt x="820369" y="1291557"/>
                  </a:lnTo>
                  <a:lnTo>
                    <a:pt x="857658" y="1257187"/>
                  </a:lnTo>
                  <a:lnTo>
                    <a:pt x="894947" y="1222817"/>
                  </a:lnTo>
                  <a:lnTo>
                    <a:pt x="932237" y="1188447"/>
                  </a:lnTo>
                  <a:lnTo>
                    <a:pt x="969526" y="1154076"/>
                  </a:lnTo>
                  <a:lnTo>
                    <a:pt x="1006816" y="1119706"/>
                  </a:lnTo>
                  <a:lnTo>
                    <a:pt x="1044105" y="1085336"/>
                  </a:lnTo>
                  <a:lnTo>
                    <a:pt x="1081395" y="1050966"/>
                  </a:lnTo>
                  <a:lnTo>
                    <a:pt x="1118684" y="1016595"/>
                  </a:lnTo>
                  <a:lnTo>
                    <a:pt x="1155974" y="982225"/>
                  </a:lnTo>
                  <a:lnTo>
                    <a:pt x="1193263" y="947855"/>
                  </a:lnTo>
                  <a:lnTo>
                    <a:pt x="1230553" y="913485"/>
                  </a:lnTo>
                  <a:lnTo>
                    <a:pt x="1267842" y="879114"/>
                  </a:lnTo>
                  <a:lnTo>
                    <a:pt x="1305131" y="844744"/>
                  </a:lnTo>
                  <a:lnTo>
                    <a:pt x="1342421" y="810374"/>
                  </a:lnTo>
                  <a:lnTo>
                    <a:pt x="1379710" y="776004"/>
                  </a:lnTo>
                  <a:lnTo>
                    <a:pt x="1417000" y="741633"/>
                  </a:lnTo>
                  <a:lnTo>
                    <a:pt x="1454289" y="707263"/>
                  </a:lnTo>
                  <a:lnTo>
                    <a:pt x="1491579" y="672893"/>
                  </a:lnTo>
                  <a:lnTo>
                    <a:pt x="1528868" y="638522"/>
                  </a:lnTo>
                  <a:lnTo>
                    <a:pt x="1566158" y="604152"/>
                  </a:lnTo>
                  <a:lnTo>
                    <a:pt x="1603447" y="569782"/>
                  </a:lnTo>
                  <a:lnTo>
                    <a:pt x="1640737" y="535412"/>
                  </a:lnTo>
                  <a:lnTo>
                    <a:pt x="1678026" y="501041"/>
                  </a:lnTo>
                  <a:lnTo>
                    <a:pt x="1715316" y="466671"/>
                  </a:lnTo>
                  <a:lnTo>
                    <a:pt x="1752605" y="432301"/>
                  </a:lnTo>
                  <a:lnTo>
                    <a:pt x="1789894" y="39793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163948" y="6626697"/>
            <a:ext cx="1516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5" dirty="0">
                <a:latin typeface="Trebuchet MS"/>
                <a:cs typeface="Trebuchet MS"/>
              </a:rPr>
              <a:t>a</a:t>
            </a:r>
            <a:r>
              <a:rPr sz="1350" b="1" spc="23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bipartite</a:t>
            </a:r>
            <a:r>
              <a:rPr sz="1350" b="1" spc="235" dirty="0">
                <a:latin typeface="Trebuchet MS"/>
                <a:cs typeface="Trebuchet MS"/>
              </a:rPr>
              <a:t> </a:t>
            </a:r>
            <a:r>
              <a:rPr sz="1350" b="1" spc="85" dirty="0">
                <a:latin typeface="Trebuchet MS"/>
                <a:cs typeface="Trebuchet MS"/>
              </a:rPr>
              <a:t>graph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Testing</a:t>
            </a:r>
            <a:r>
              <a:rPr spc="-85" dirty="0"/>
              <a:t> </a:t>
            </a:r>
            <a:r>
              <a:rPr spc="-10" dirty="0"/>
              <a:t>bipartiteness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167" y="1218991"/>
            <a:ext cx="8453755" cy="2112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Many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graph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problems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become: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Easier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underlying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bipartite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(matching).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25" dirty="0">
                <a:latin typeface="Lucida Sans Unicode"/>
                <a:cs typeface="Lucida Sans Unicode"/>
              </a:rPr>
              <a:t>Tractable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underlying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bipartite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(independent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set).</a:t>
            </a:r>
            <a:endParaRPr sz="1800">
              <a:latin typeface="Lucida Sans Unicode"/>
              <a:cs typeface="Lucida Sans Unicode"/>
            </a:endParaRPr>
          </a:p>
          <a:p>
            <a:pPr marL="50800" marR="17780">
              <a:lnSpc>
                <a:spcPct val="132100"/>
              </a:lnSpc>
              <a:spcBef>
                <a:spcPts val="2645"/>
              </a:spcBef>
            </a:pP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attempting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design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understand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structure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bipartite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graphs.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77577" y="5946489"/>
            <a:ext cx="283845" cy="283845"/>
            <a:chOff x="3577577" y="5946489"/>
            <a:chExt cx="283845" cy="283845"/>
          </a:xfrm>
        </p:grpSpPr>
        <p:sp>
          <p:nvSpPr>
            <p:cNvPr id="5" name="object 5"/>
            <p:cNvSpPr/>
            <p:nvPr/>
          </p:nvSpPr>
          <p:spPr>
            <a:xfrm>
              <a:off x="3582658" y="595156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8" y="0"/>
                  </a:moveTo>
                  <a:lnTo>
                    <a:pt x="115414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4" y="273134"/>
                  </a:lnTo>
                  <a:lnTo>
                    <a:pt x="157718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2657" y="595156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4"/>
                  </a:moveTo>
                  <a:lnTo>
                    <a:pt x="260183" y="74720"/>
                  </a:lnTo>
                  <a:lnTo>
                    <a:pt x="273135" y="115415"/>
                  </a:lnTo>
                  <a:lnTo>
                    <a:pt x="273135" y="157718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3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8"/>
                  </a:lnTo>
                  <a:lnTo>
                    <a:pt x="0" y="115415"/>
                  </a:lnTo>
                  <a:lnTo>
                    <a:pt x="12951" y="74720"/>
                  </a:lnTo>
                  <a:lnTo>
                    <a:pt x="38855" y="38854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26907" y="5950813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176" y="4366035"/>
            <a:ext cx="283845" cy="283845"/>
            <a:chOff x="2438176" y="4366035"/>
            <a:chExt cx="283845" cy="283845"/>
          </a:xfrm>
        </p:grpSpPr>
        <p:sp>
          <p:nvSpPr>
            <p:cNvPr id="9" name="object 9"/>
            <p:cNvSpPr/>
            <p:nvPr/>
          </p:nvSpPr>
          <p:spPr>
            <a:xfrm>
              <a:off x="2443256" y="4371114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3256" y="4371115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79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79" y="234279"/>
                  </a:lnTo>
                  <a:lnTo>
                    <a:pt x="198413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0" y="260182"/>
                  </a:lnTo>
                  <a:lnTo>
                    <a:pt x="38854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4" y="38855"/>
                  </a:lnTo>
                  <a:lnTo>
                    <a:pt x="74720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79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87505" y="4372267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77577" y="4366035"/>
            <a:ext cx="283845" cy="283845"/>
            <a:chOff x="3577577" y="4366035"/>
            <a:chExt cx="283845" cy="283845"/>
          </a:xfrm>
        </p:grpSpPr>
        <p:sp>
          <p:nvSpPr>
            <p:cNvPr id="13" name="object 13"/>
            <p:cNvSpPr/>
            <p:nvPr/>
          </p:nvSpPr>
          <p:spPr>
            <a:xfrm>
              <a:off x="3582658" y="4371114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8" y="0"/>
                  </a:moveTo>
                  <a:lnTo>
                    <a:pt x="115414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4" y="273134"/>
                  </a:lnTo>
                  <a:lnTo>
                    <a:pt x="157718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82657" y="4371115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5" y="115415"/>
                  </a:lnTo>
                  <a:lnTo>
                    <a:pt x="273135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26907" y="4372267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37855" y="5138575"/>
            <a:ext cx="285115" cy="285115"/>
            <a:chOff x="1537855" y="5138575"/>
            <a:chExt cx="285115" cy="285115"/>
          </a:xfrm>
        </p:grpSpPr>
        <p:sp>
          <p:nvSpPr>
            <p:cNvPr id="17" name="object 17"/>
            <p:cNvSpPr/>
            <p:nvPr/>
          </p:nvSpPr>
          <p:spPr>
            <a:xfrm>
              <a:off x="1542935" y="5143654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5" h="274954">
                  <a:moveTo>
                    <a:pt x="158686" y="0"/>
                  </a:moveTo>
                  <a:lnTo>
                    <a:pt x="116123" y="0"/>
                  </a:lnTo>
                  <a:lnTo>
                    <a:pt x="75179" y="13031"/>
                  </a:lnTo>
                  <a:lnTo>
                    <a:pt x="39093" y="39093"/>
                  </a:lnTo>
                  <a:lnTo>
                    <a:pt x="13031" y="75179"/>
                  </a:lnTo>
                  <a:lnTo>
                    <a:pt x="0" y="116123"/>
                  </a:lnTo>
                  <a:lnTo>
                    <a:pt x="0" y="158686"/>
                  </a:lnTo>
                  <a:lnTo>
                    <a:pt x="13031" y="199631"/>
                  </a:lnTo>
                  <a:lnTo>
                    <a:pt x="39093" y="235717"/>
                  </a:lnTo>
                  <a:lnTo>
                    <a:pt x="75179" y="261779"/>
                  </a:lnTo>
                  <a:lnTo>
                    <a:pt x="116123" y="274810"/>
                  </a:lnTo>
                  <a:lnTo>
                    <a:pt x="158686" y="274810"/>
                  </a:lnTo>
                  <a:lnTo>
                    <a:pt x="199631" y="261779"/>
                  </a:lnTo>
                  <a:lnTo>
                    <a:pt x="235717" y="235717"/>
                  </a:lnTo>
                  <a:lnTo>
                    <a:pt x="261779" y="199631"/>
                  </a:lnTo>
                  <a:lnTo>
                    <a:pt x="274810" y="158686"/>
                  </a:lnTo>
                  <a:lnTo>
                    <a:pt x="274810" y="116123"/>
                  </a:lnTo>
                  <a:lnTo>
                    <a:pt x="261779" y="75179"/>
                  </a:lnTo>
                  <a:lnTo>
                    <a:pt x="235717" y="39093"/>
                  </a:lnTo>
                  <a:lnTo>
                    <a:pt x="199631" y="13031"/>
                  </a:lnTo>
                  <a:lnTo>
                    <a:pt x="15868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42935" y="5143655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5" h="274954">
                  <a:moveTo>
                    <a:pt x="235716" y="39092"/>
                  </a:moveTo>
                  <a:lnTo>
                    <a:pt x="261778" y="75179"/>
                  </a:lnTo>
                  <a:lnTo>
                    <a:pt x="274809" y="116123"/>
                  </a:lnTo>
                  <a:lnTo>
                    <a:pt x="274809" y="158686"/>
                  </a:lnTo>
                  <a:lnTo>
                    <a:pt x="261778" y="199630"/>
                  </a:lnTo>
                  <a:lnTo>
                    <a:pt x="235716" y="235716"/>
                  </a:lnTo>
                  <a:lnTo>
                    <a:pt x="199630" y="261779"/>
                  </a:lnTo>
                  <a:lnTo>
                    <a:pt x="158686" y="274810"/>
                  </a:lnTo>
                  <a:lnTo>
                    <a:pt x="116123" y="274810"/>
                  </a:lnTo>
                  <a:lnTo>
                    <a:pt x="75179" y="261779"/>
                  </a:lnTo>
                  <a:lnTo>
                    <a:pt x="39093" y="235716"/>
                  </a:lnTo>
                  <a:lnTo>
                    <a:pt x="13031" y="199630"/>
                  </a:lnTo>
                  <a:lnTo>
                    <a:pt x="0" y="158686"/>
                  </a:lnTo>
                  <a:lnTo>
                    <a:pt x="0" y="116123"/>
                  </a:lnTo>
                  <a:lnTo>
                    <a:pt x="13031" y="75179"/>
                  </a:lnTo>
                  <a:lnTo>
                    <a:pt x="39093" y="39092"/>
                  </a:lnTo>
                  <a:lnTo>
                    <a:pt x="75179" y="13030"/>
                  </a:lnTo>
                  <a:lnTo>
                    <a:pt x="116123" y="0"/>
                  </a:lnTo>
                  <a:lnTo>
                    <a:pt x="158686" y="0"/>
                  </a:lnTo>
                  <a:lnTo>
                    <a:pt x="199630" y="13030"/>
                  </a:lnTo>
                  <a:lnTo>
                    <a:pt x="235716" y="39092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88022" y="5146281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6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33099" y="5139423"/>
            <a:ext cx="285115" cy="285115"/>
            <a:chOff x="2433099" y="5139423"/>
            <a:chExt cx="285115" cy="285115"/>
          </a:xfrm>
        </p:grpSpPr>
        <p:sp>
          <p:nvSpPr>
            <p:cNvPr id="21" name="object 21"/>
            <p:cNvSpPr/>
            <p:nvPr/>
          </p:nvSpPr>
          <p:spPr>
            <a:xfrm>
              <a:off x="2438178" y="5144503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5" h="274954">
                  <a:moveTo>
                    <a:pt x="158686" y="0"/>
                  </a:moveTo>
                  <a:lnTo>
                    <a:pt x="116123" y="0"/>
                  </a:lnTo>
                  <a:lnTo>
                    <a:pt x="75179" y="13031"/>
                  </a:lnTo>
                  <a:lnTo>
                    <a:pt x="39093" y="39093"/>
                  </a:lnTo>
                  <a:lnTo>
                    <a:pt x="13031" y="75179"/>
                  </a:lnTo>
                  <a:lnTo>
                    <a:pt x="0" y="116123"/>
                  </a:lnTo>
                  <a:lnTo>
                    <a:pt x="0" y="158686"/>
                  </a:lnTo>
                  <a:lnTo>
                    <a:pt x="13031" y="199630"/>
                  </a:lnTo>
                  <a:lnTo>
                    <a:pt x="39093" y="235716"/>
                  </a:lnTo>
                  <a:lnTo>
                    <a:pt x="75179" y="261778"/>
                  </a:lnTo>
                  <a:lnTo>
                    <a:pt x="116123" y="274810"/>
                  </a:lnTo>
                  <a:lnTo>
                    <a:pt x="158686" y="274810"/>
                  </a:lnTo>
                  <a:lnTo>
                    <a:pt x="199631" y="261778"/>
                  </a:lnTo>
                  <a:lnTo>
                    <a:pt x="235717" y="235716"/>
                  </a:lnTo>
                  <a:lnTo>
                    <a:pt x="261779" y="199630"/>
                  </a:lnTo>
                  <a:lnTo>
                    <a:pt x="274810" y="158686"/>
                  </a:lnTo>
                  <a:lnTo>
                    <a:pt x="274810" y="116123"/>
                  </a:lnTo>
                  <a:lnTo>
                    <a:pt x="261779" y="75179"/>
                  </a:lnTo>
                  <a:lnTo>
                    <a:pt x="235717" y="39093"/>
                  </a:lnTo>
                  <a:lnTo>
                    <a:pt x="199631" y="13031"/>
                  </a:lnTo>
                  <a:lnTo>
                    <a:pt x="15868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38179" y="5144503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5" h="274954">
                  <a:moveTo>
                    <a:pt x="235717" y="39092"/>
                  </a:moveTo>
                  <a:lnTo>
                    <a:pt x="261779" y="75179"/>
                  </a:lnTo>
                  <a:lnTo>
                    <a:pt x="274810" y="116123"/>
                  </a:lnTo>
                  <a:lnTo>
                    <a:pt x="274810" y="158686"/>
                  </a:lnTo>
                  <a:lnTo>
                    <a:pt x="261779" y="199630"/>
                  </a:lnTo>
                  <a:lnTo>
                    <a:pt x="235717" y="235716"/>
                  </a:lnTo>
                  <a:lnTo>
                    <a:pt x="199631" y="261779"/>
                  </a:lnTo>
                  <a:lnTo>
                    <a:pt x="158687" y="274810"/>
                  </a:lnTo>
                  <a:lnTo>
                    <a:pt x="116123" y="274810"/>
                  </a:lnTo>
                  <a:lnTo>
                    <a:pt x="75179" y="261779"/>
                  </a:lnTo>
                  <a:lnTo>
                    <a:pt x="39093" y="235716"/>
                  </a:lnTo>
                  <a:lnTo>
                    <a:pt x="13031" y="199630"/>
                  </a:lnTo>
                  <a:lnTo>
                    <a:pt x="0" y="158686"/>
                  </a:lnTo>
                  <a:lnTo>
                    <a:pt x="0" y="116123"/>
                  </a:lnTo>
                  <a:lnTo>
                    <a:pt x="13031" y="75179"/>
                  </a:lnTo>
                  <a:lnTo>
                    <a:pt x="39093" y="39092"/>
                  </a:lnTo>
                  <a:lnTo>
                    <a:pt x="75179" y="13030"/>
                  </a:lnTo>
                  <a:lnTo>
                    <a:pt x="116123" y="0"/>
                  </a:lnTo>
                  <a:lnTo>
                    <a:pt x="158687" y="0"/>
                  </a:lnTo>
                  <a:lnTo>
                    <a:pt x="199631" y="13030"/>
                  </a:lnTo>
                  <a:lnTo>
                    <a:pt x="235717" y="39092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486658" y="5144585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5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260889" y="5138575"/>
            <a:ext cx="285115" cy="285115"/>
            <a:chOff x="4260889" y="5138575"/>
            <a:chExt cx="285115" cy="285115"/>
          </a:xfrm>
        </p:grpSpPr>
        <p:sp>
          <p:nvSpPr>
            <p:cNvPr id="25" name="object 25"/>
            <p:cNvSpPr/>
            <p:nvPr/>
          </p:nvSpPr>
          <p:spPr>
            <a:xfrm>
              <a:off x="4265969" y="5143654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4">
                  <a:moveTo>
                    <a:pt x="158686" y="0"/>
                  </a:moveTo>
                  <a:lnTo>
                    <a:pt x="116123" y="0"/>
                  </a:lnTo>
                  <a:lnTo>
                    <a:pt x="75179" y="13031"/>
                  </a:lnTo>
                  <a:lnTo>
                    <a:pt x="39093" y="39093"/>
                  </a:lnTo>
                  <a:lnTo>
                    <a:pt x="13031" y="75179"/>
                  </a:lnTo>
                  <a:lnTo>
                    <a:pt x="0" y="116123"/>
                  </a:lnTo>
                  <a:lnTo>
                    <a:pt x="0" y="158686"/>
                  </a:lnTo>
                  <a:lnTo>
                    <a:pt x="13031" y="199631"/>
                  </a:lnTo>
                  <a:lnTo>
                    <a:pt x="39093" y="235717"/>
                  </a:lnTo>
                  <a:lnTo>
                    <a:pt x="75179" y="261779"/>
                  </a:lnTo>
                  <a:lnTo>
                    <a:pt x="116123" y="274810"/>
                  </a:lnTo>
                  <a:lnTo>
                    <a:pt x="158686" y="274810"/>
                  </a:lnTo>
                  <a:lnTo>
                    <a:pt x="199631" y="261779"/>
                  </a:lnTo>
                  <a:lnTo>
                    <a:pt x="235717" y="235717"/>
                  </a:lnTo>
                  <a:lnTo>
                    <a:pt x="261779" y="199631"/>
                  </a:lnTo>
                  <a:lnTo>
                    <a:pt x="274810" y="158686"/>
                  </a:lnTo>
                  <a:lnTo>
                    <a:pt x="274810" y="116123"/>
                  </a:lnTo>
                  <a:lnTo>
                    <a:pt x="261779" y="75179"/>
                  </a:lnTo>
                  <a:lnTo>
                    <a:pt x="235717" y="39093"/>
                  </a:lnTo>
                  <a:lnTo>
                    <a:pt x="199631" y="13031"/>
                  </a:lnTo>
                  <a:lnTo>
                    <a:pt x="15868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65969" y="5143655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4">
                  <a:moveTo>
                    <a:pt x="235717" y="39092"/>
                  </a:moveTo>
                  <a:lnTo>
                    <a:pt x="261779" y="75179"/>
                  </a:lnTo>
                  <a:lnTo>
                    <a:pt x="274810" y="116123"/>
                  </a:lnTo>
                  <a:lnTo>
                    <a:pt x="274810" y="158686"/>
                  </a:lnTo>
                  <a:lnTo>
                    <a:pt x="261779" y="199630"/>
                  </a:lnTo>
                  <a:lnTo>
                    <a:pt x="235717" y="235716"/>
                  </a:lnTo>
                  <a:lnTo>
                    <a:pt x="199631" y="261779"/>
                  </a:lnTo>
                  <a:lnTo>
                    <a:pt x="158686" y="274810"/>
                  </a:lnTo>
                  <a:lnTo>
                    <a:pt x="116123" y="274810"/>
                  </a:lnTo>
                  <a:lnTo>
                    <a:pt x="75179" y="261779"/>
                  </a:lnTo>
                  <a:lnTo>
                    <a:pt x="39093" y="235716"/>
                  </a:lnTo>
                  <a:lnTo>
                    <a:pt x="13031" y="199630"/>
                  </a:lnTo>
                  <a:lnTo>
                    <a:pt x="0" y="158686"/>
                  </a:lnTo>
                  <a:lnTo>
                    <a:pt x="0" y="116123"/>
                  </a:lnTo>
                  <a:lnTo>
                    <a:pt x="13031" y="75179"/>
                  </a:lnTo>
                  <a:lnTo>
                    <a:pt x="39093" y="39092"/>
                  </a:lnTo>
                  <a:lnTo>
                    <a:pt x="75179" y="13030"/>
                  </a:lnTo>
                  <a:lnTo>
                    <a:pt x="116123" y="0"/>
                  </a:lnTo>
                  <a:lnTo>
                    <a:pt x="158686" y="0"/>
                  </a:lnTo>
                  <a:lnTo>
                    <a:pt x="199631" y="13030"/>
                  </a:lnTo>
                  <a:lnTo>
                    <a:pt x="235717" y="39092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311056" y="5146281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4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38176" y="5946489"/>
            <a:ext cx="283845" cy="283845"/>
            <a:chOff x="2438176" y="5946489"/>
            <a:chExt cx="283845" cy="283845"/>
          </a:xfrm>
        </p:grpSpPr>
        <p:sp>
          <p:nvSpPr>
            <p:cNvPr id="29" name="object 29"/>
            <p:cNvSpPr/>
            <p:nvPr/>
          </p:nvSpPr>
          <p:spPr>
            <a:xfrm>
              <a:off x="2443256" y="595156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43256" y="595156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79" y="38854"/>
                  </a:moveTo>
                  <a:lnTo>
                    <a:pt x="260183" y="74720"/>
                  </a:lnTo>
                  <a:lnTo>
                    <a:pt x="273134" y="115415"/>
                  </a:lnTo>
                  <a:lnTo>
                    <a:pt x="273134" y="157718"/>
                  </a:lnTo>
                  <a:lnTo>
                    <a:pt x="260183" y="198413"/>
                  </a:lnTo>
                  <a:lnTo>
                    <a:pt x="234279" y="234279"/>
                  </a:lnTo>
                  <a:lnTo>
                    <a:pt x="198413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0" y="260183"/>
                  </a:lnTo>
                  <a:lnTo>
                    <a:pt x="38854" y="234279"/>
                  </a:lnTo>
                  <a:lnTo>
                    <a:pt x="12951" y="198413"/>
                  </a:lnTo>
                  <a:lnTo>
                    <a:pt x="0" y="157718"/>
                  </a:lnTo>
                  <a:lnTo>
                    <a:pt x="0" y="115415"/>
                  </a:lnTo>
                  <a:lnTo>
                    <a:pt x="12951" y="74720"/>
                  </a:lnTo>
                  <a:lnTo>
                    <a:pt x="38854" y="38854"/>
                  </a:lnTo>
                  <a:lnTo>
                    <a:pt x="74720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79" y="388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487505" y="5950813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7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819404" y="4509590"/>
            <a:ext cx="2468245" cy="1578610"/>
          </a:xfrm>
          <a:custGeom>
            <a:avLst/>
            <a:gdLst/>
            <a:ahLst/>
            <a:cxnLst/>
            <a:rect l="l" t="t" r="r" b="b"/>
            <a:pathLst>
              <a:path w="2468245" h="1578610">
                <a:moveTo>
                  <a:pt x="621955" y="121520"/>
                </a:moveTo>
                <a:lnTo>
                  <a:pt x="583095" y="154960"/>
                </a:lnTo>
                <a:lnTo>
                  <a:pt x="544234" y="188400"/>
                </a:lnTo>
                <a:lnTo>
                  <a:pt x="505373" y="221840"/>
                </a:lnTo>
                <a:lnTo>
                  <a:pt x="466513" y="255280"/>
                </a:lnTo>
                <a:lnTo>
                  <a:pt x="427652" y="288720"/>
                </a:lnTo>
                <a:lnTo>
                  <a:pt x="388791" y="322160"/>
                </a:lnTo>
                <a:lnTo>
                  <a:pt x="349930" y="355600"/>
                </a:lnTo>
                <a:lnTo>
                  <a:pt x="311070" y="389040"/>
                </a:lnTo>
                <a:lnTo>
                  <a:pt x="272209" y="422480"/>
                </a:lnTo>
                <a:lnTo>
                  <a:pt x="233348" y="455920"/>
                </a:lnTo>
                <a:lnTo>
                  <a:pt x="194487" y="489360"/>
                </a:lnTo>
                <a:lnTo>
                  <a:pt x="155627" y="522800"/>
                </a:lnTo>
                <a:lnTo>
                  <a:pt x="116766" y="556240"/>
                </a:lnTo>
                <a:lnTo>
                  <a:pt x="77905" y="589680"/>
                </a:lnTo>
                <a:lnTo>
                  <a:pt x="39044" y="623120"/>
                </a:lnTo>
                <a:lnTo>
                  <a:pt x="184" y="656560"/>
                </a:lnTo>
              </a:path>
              <a:path w="2468245" h="1578610">
                <a:moveTo>
                  <a:pt x="898883" y="0"/>
                </a:moveTo>
                <a:lnTo>
                  <a:pt x="898883" y="0"/>
                </a:lnTo>
                <a:lnTo>
                  <a:pt x="1711072" y="0"/>
                </a:lnTo>
                <a:lnTo>
                  <a:pt x="1761833" y="0"/>
                </a:lnTo>
              </a:path>
              <a:path w="2468245" h="1578610">
                <a:moveTo>
                  <a:pt x="2020230" y="136226"/>
                </a:moveTo>
                <a:lnTo>
                  <a:pt x="2053968" y="174395"/>
                </a:lnTo>
                <a:lnTo>
                  <a:pt x="2087705" y="212563"/>
                </a:lnTo>
                <a:lnTo>
                  <a:pt x="2121443" y="250732"/>
                </a:lnTo>
                <a:lnTo>
                  <a:pt x="2155180" y="288901"/>
                </a:lnTo>
                <a:lnTo>
                  <a:pt x="2188918" y="327070"/>
                </a:lnTo>
                <a:lnTo>
                  <a:pt x="2222655" y="365238"/>
                </a:lnTo>
                <a:lnTo>
                  <a:pt x="2256392" y="403407"/>
                </a:lnTo>
                <a:lnTo>
                  <a:pt x="2290130" y="441576"/>
                </a:lnTo>
                <a:lnTo>
                  <a:pt x="2323867" y="479745"/>
                </a:lnTo>
                <a:lnTo>
                  <a:pt x="2357604" y="517913"/>
                </a:lnTo>
                <a:lnTo>
                  <a:pt x="2391342" y="556082"/>
                </a:lnTo>
                <a:lnTo>
                  <a:pt x="2425079" y="594251"/>
                </a:lnTo>
                <a:lnTo>
                  <a:pt x="2458816" y="632420"/>
                </a:lnTo>
              </a:path>
              <a:path w="2468245" h="1578610">
                <a:moveTo>
                  <a:pt x="2017494" y="1440166"/>
                </a:moveTo>
                <a:lnTo>
                  <a:pt x="2049662" y="1402339"/>
                </a:lnTo>
                <a:lnTo>
                  <a:pt x="2081829" y="1364511"/>
                </a:lnTo>
                <a:lnTo>
                  <a:pt x="2113997" y="1326684"/>
                </a:lnTo>
                <a:lnTo>
                  <a:pt x="2146164" y="1288856"/>
                </a:lnTo>
                <a:lnTo>
                  <a:pt x="2178331" y="1251028"/>
                </a:lnTo>
                <a:lnTo>
                  <a:pt x="2210499" y="1213201"/>
                </a:lnTo>
                <a:lnTo>
                  <a:pt x="2242666" y="1175373"/>
                </a:lnTo>
                <a:lnTo>
                  <a:pt x="2274834" y="1137546"/>
                </a:lnTo>
                <a:lnTo>
                  <a:pt x="2307001" y="1099718"/>
                </a:lnTo>
                <a:lnTo>
                  <a:pt x="2339169" y="1061890"/>
                </a:lnTo>
                <a:lnTo>
                  <a:pt x="2371336" y="1024063"/>
                </a:lnTo>
                <a:lnTo>
                  <a:pt x="2403504" y="986235"/>
                </a:lnTo>
                <a:lnTo>
                  <a:pt x="2435671" y="948407"/>
                </a:lnTo>
                <a:lnTo>
                  <a:pt x="2467839" y="910579"/>
                </a:lnTo>
              </a:path>
              <a:path w="2468245" h="1578610">
                <a:moveTo>
                  <a:pt x="1761851" y="1480993"/>
                </a:moveTo>
                <a:lnTo>
                  <a:pt x="1720567" y="1451803"/>
                </a:lnTo>
                <a:lnTo>
                  <a:pt x="1679283" y="1422612"/>
                </a:lnTo>
                <a:lnTo>
                  <a:pt x="1637999" y="1393422"/>
                </a:lnTo>
                <a:lnTo>
                  <a:pt x="1596715" y="1364231"/>
                </a:lnTo>
                <a:lnTo>
                  <a:pt x="1555431" y="1335041"/>
                </a:lnTo>
                <a:lnTo>
                  <a:pt x="1514147" y="1305851"/>
                </a:lnTo>
                <a:lnTo>
                  <a:pt x="1472863" y="1276660"/>
                </a:lnTo>
                <a:lnTo>
                  <a:pt x="1431579" y="1247470"/>
                </a:lnTo>
                <a:lnTo>
                  <a:pt x="1390295" y="1218279"/>
                </a:lnTo>
                <a:lnTo>
                  <a:pt x="1349011" y="1189089"/>
                </a:lnTo>
                <a:lnTo>
                  <a:pt x="1307727" y="1159898"/>
                </a:lnTo>
                <a:lnTo>
                  <a:pt x="1266443" y="1130708"/>
                </a:lnTo>
                <a:lnTo>
                  <a:pt x="1225158" y="1101517"/>
                </a:lnTo>
                <a:lnTo>
                  <a:pt x="1183874" y="1072327"/>
                </a:lnTo>
                <a:lnTo>
                  <a:pt x="1142590" y="1043136"/>
                </a:lnTo>
                <a:lnTo>
                  <a:pt x="1101306" y="1013946"/>
                </a:lnTo>
                <a:lnTo>
                  <a:pt x="1060022" y="984756"/>
                </a:lnTo>
                <a:lnTo>
                  <a:pt x="1018738" y="955565"/>
                </a:lnTo>
                <a:lnTo>
                  <a:pt x="977454" y="926375"/>
                </a:lnTo>
                <a:lnTo>
                  <a:pt x="936170" y="897184"/>
                </a:lnTo>
                <a:lnTo>
                  <a:pt x="894886" y="867994"/>
                </a:lnTo>
              </a:path>
              <a:path w="2468245" h="1578610">
                <a:moveTo>
                  <a:pt x="1761445" y="1578546"/>
                </a:moveTo>
                <a:lnTo>
                  <a:pt x="1761445" y="1578546"/>
                </a:lnTo>
                <a:lnTo>
                  <a:pt x="949325" y="1578546"/>
                </a:lnTo>
                <a:lnTo>
                  <a:pt x="898568" y="1578546"/>
                </a:lnTo>
              </a:path>
              <a:path w="2468245" h="1578610">
                <a:moveTo>
                  <a:pt x="412" y="896303"/>
                </a:moveTo>
                <a:lnTo>
                  <a:pt x="39265" y="931054"/>
                </a:lnTo>
                <a:lnTo>
                  <a:pt x="78118" y="965806"/>
                </a:lnTo>
                <a:lnTo>
                  <a:pt x="116971" y="1000557"/>
                </a:lnTo>
                <a:lnTo>
                  <a:pt x="155824" y="1035309"/>
                </a:lnTo>
                <a:lnTo>
                  <a:pt x="194676" y="1070060"/>
                </a:lnTo>
                <a:lnTo>
                  <a:pt x="233529" y="1104811"/>
                </a:lnTo>
                <a:lnTo>
                  <a:pt x="272382" y="1139563"/>
                </a:lnTo>
                <a:lnTo>
                  <a:pt x="311235" y="1174314"/>
                </a:lnTo>
                <a:lnTo>
                  <a:pt x="350088" y="1209066"/>
                </a:lnTo>
                <a:lnTo>
                  <a:pt x="388941" y="1243817"/>
                </a:lnTo>
                <a:lnTo>
                  <a:pt x="427794" y="1278569"/>
                </a:lnTo>
                <a:lnTo>
                  <a:pt x="466646" y="1313320"/>
                </a:lnTo>
                <a:lnTo>
                  <a:pt x="505499" y="1348072"/>
                </a:lnTo>
                <a:lnTo>
                  <a:pt x="544352" y="1382823"/>
                </a:lnTo>
                <a:lnTo>
                  <a:pt x="583205" y="1417575"/>
                </a:lnTo>
                <a:lnTo>
                  <a:pt x="622058" y="1452327"/>
                </a:lnTo>
              </a:path>
              <a:path w="2468245" h="1578610">
                <a:moveTo>
                  <a:pt x="616747" y="772591"/>
                </a:moveTo>
                <a:lnTo>
                  <a:pt x="565351" y="772688"/>
                </a:lnTo>
                <a:lnTo>
                  <a:pt x="513956" y="772785"/>
                </a:lnTo>
                <a:lnTo>
                  <a:pt x="462560" y="772882"/>
                </a:lnTo>
                <a:lnTo>
                  <a:pt x="411165" y="772980"/>
                </a:lnTo>
                <a:lnTo>
                  <a:pt x="359769" y="773077"/>
                </a:lnTo>
                <a:lnTo>
                  <a:pt x="308373" y="773174"/>
                </a:lnTo>
                <a:lnTo>
                  <a:pt x="256978" y="773271"/>
                </a:lnTo>
                <a:lnTo>
                  <a:pt x="205582" y="773368"/>
                </a:lnTo>
                <a:lnTo>
                  <a:pt x="154186" y="773465"/>
                </a:lnTo>
                <a:lnTo>
                  <a:pt x="102791" y="773562"/>
                </a:lnTo>
                <a:lnTo>
                  <a:pt x="51395" y="773659"/>
                </a:lnTo>
                <a:lnTo>
                  <a:pt x="0" y="773756"/>
                </a:lnTo>
              </a:path>
              <a:path w="2468245" h="1578610">
                <a:moveTo>
                  <a:pt x="1761850" y="93450"/>
                </a:moveTo>
                <a:lnTo>
                  <a:pt x="1720566" y="121413"/>
                </a:lnTo>
                <a:lnTo>
                  <a:pt x="1679282" y="149375"/>
                </a:lnTo>
                <a:lnTo>
                  <a:pt x="1637998" y="177338"/>
                </a:lnTo>
                <a:lnTo>
                  <a:pt x="1596714" y="205301"/>
                </a:lnTo>
                <a:lnTo>
                  <a:pt x="1555430" y="233263"/>
                </a:lnTo>
                <a:lnTo>
                  <a:pt x="1514146" y="261226"/>
                </a:lnTo>
                <a:lnTo>
                  <a:pt x="1472862" y="289189"/>
                </a:lnTo>
                <a:lnTo>
                  <a:pt x="1431578" y="317151"/>
                </a:lnTo>
                <a:lnTo>
                  <a:pt x="1390294" y="345114"/>
                </a:lnTo>
                <a:lnTo>
                  <a:pt x="1349010" y="373076"/>
                </a:lnTo>
                <a:lnTo>
                  <a:pt x="1307726" y="401039"/>
                </a:lnTo>
                <a:lnTo>
                  <a:pt x="1266442" y="429002"/>
                </a:lnTo>
                <a:lnTo>
                  <a:pt x="1225158" y="456964"/>
                </a:lnTo>
                <a:lnTo>
                  <a:pt x="1183874" y="484927"/>
                </a:lnTo>
                <a:lnTo>
                  <a:pt x="1142590" y="512889"/>
                </a:lnTo>
                <a:lnTo>
                  <a:pt x="1101306" y="540852"/>
                </a:lnTo>
                <a:lnTo>
                  <a:pt x="1060022" y="568815"/>
                </a:lnTo>
                <a:lnTo>
                  <a:pt x="1018738" y="596777"/>
                </a:lnTo>
                <a:lnTo>
                  <a:pt x="977454" y="624740"/>
                </a:lnTo>
                <a:lnTo>
                  <a:pt x="936170" y="652702"/>
                </a:lnTo>
                <a:lnTo>
                  <a:pt x="894886" y="680665"/>
                </a:lnTo>
              </a:path>
              <a:path w="2468245" h="1578610">
                <a:moveTo>
                  <a:pt x="1801832" y="135755"/>
                </a:moveTo>
                <a:lnTo>
                  <a:pt x="1772413" y="176513"/>
                </a:lnTo>
                <a:lnTo>
                  <a:pt x="1742993" y="217272"/>
                </a:lnTo>
                <a:lnTo>
                  <a:pt x="1713573" y="258030"/>
                </a:lnTo>
                <a:lnTo>
                  <a:pt x="1684154" y="298789"/>
                </a:lnTo>
                <a:lnTo>
                  <a:pt x="1654734" y="339547"/>
                </a:lnTo>
                <a:lnTo>
                  <a:pt x="1625314" y="380306"/>
                </a:lnTo>
                <a:lnTo>
                  <a:pt x="1595895" y="421064"/>
                </a:lnTo>
                <a:lnTo>
                  <a:pt x="1566475" y="461823"/>
                </a:lnTo>
                <a:lnTo>
                  <a:pt x="1537055" y="502581"/>
                </a:lnTo>
                <a:lnTo>
                  <a:pt x="1507636" y="543340"/>
                </a:lnTo>
                <a:lnTo>
                  <a:pt x="1478216" y="584098"/>
                </a:lnTo>
                <a:lnTo>
                  <a:pt x="1448796" y="624857"/>
                </a:lnTo>
                <a:lnTo>
                  <a:pt x="1419377" y="665615"/>
                </a:lnTo>
                <a:lnTo>
                  <a:pt x="1389957" y="706374"/>
                </a:lnTo>
                <a:lnTo>
                  <a:pt x="1360537" y="747132"/>
                </a:lnTo>
                <a:lnTo>
                  <a:pt x="1331118" y="787891"/>
                </a:lnTo>
                <a:lnTo>
                  <a:pt x="1301698" y="828649"/>
                </a:lnTo>
                <a:lnTo>
                  <a:pt x="1272278" y="869408"/>
                </a:lnTo>
                <a:lnTo>
                  <a:pt x="1242859" y="910166"/>
                </a:lnTo>
                <a:lnTo>
                  <a:pt x="1213439" y="950925"/>
                </a:lnTo>
                <a:lnTo>
                  <a:pt x="1184019" y="991683"/>
                </a:lnTo>
                <a:lnTo>
                  <a:pt x="1154600" y="1032442"/>
                </a:lnTo>
                <a:lnTo>
                  <a:pt x="1125180" y="1073200"/>
                </a:lnTo>
                <a:lnTo>
                  <a:pt x="1095760" y="1113958"/>
                </a:lnTo>
                <a:lnTo>
                  <a:pt x="1066341" y="1154717"/>
                </a:lnTo>
                <a:lnTo>
                  <a:pt x="1036921" y="1195475"/>
                </a:lnTo>
                <a:lnTo>
                  <a:pt x="1007501" y="1236234"/>
                </a:lnTo>
                <a:lnTo>
                  <a:pt x="978082" y="1276992"/>
                </a:lnTo>
                <a:lnTo>
                  <a:pt x="948662" y="1317751"/>
                </a:lnTo>
                <a:lnTo>
                  <a:pt x="919242" y="1358509"/>
                </a:lnTo>
                <a:lnTo>
                  <a:pt x="889823" y="1399268"/>
                </a:lnTo>
                <a:lnTo>
                  <a:pt x="860403" y="1440026"/>
                </a:lnTo>
              </a:path>
              <a:path w="2468245" h="1578610">
                <a:moveTo>
                  <a:pt x="1799553" y="1439633"/>
                </a:moveTo>
                <a:lnTo>
                  <a:pt x="1770165" y="1398919"/>
                </a:lnTo>
                <a:lnTo>
                  <a:pt x="1740778" y="1358205"/>
                </a:lnTo>
                <a:lnTo>
                  <a:pt x="1711390" y="1317490"/>
                </a:lnTo>
                <a:lnTo>
                  <a:pt x="1682002" y="1276776"/>
                </a:lnTo>
                <a:lnTo>
                  <a:pt x="1652614" y="1236062"/>
                </a:lnTo>
                <a:lnTo>
                  <a:pt x="1623227" y="1195348"/>
                </a:lnTo>
                <a:lnTo>
                  <a:pt x="1593839" y="1154633"/>
                </a:lnTo>
                <a:lnTo>
                  <a:pt x="1564451" y="1113919"/>
                </a:lnTo>
                <a:lnTo>
                  <a:pt x="1535064" y="1073205"/>
                </a:lnTo>
                <a:lnTo>
                  <a:pt x="1505676" y="1032491"/>
                </a:lnTo>
                <a:lnTo>
                  <a:pt x="1476288" y="991776"/>
                </a:lnTo>
                <a:lnTo>
                  <a:pt x="1446900" y="951062"/>
                </a:lnTo>
                <a:lnTo>
                  <a:pt x="1417513" y="910348"/>
                </a:lnTo>
                <a:lnTo>
                  <a:pt x="1388125" y="869633"/>
                </a:lnTo>
                <a:lnTo>
                  <a:pt x="1358737" y="828919"/>
                </a:lnTo>
                <a:lnTo>
                  <a:pt x="1329349" y="788205"/>
                </a:lnTo>
                <a:lnTo>
                  <a:pt x="1299962" y="747491"/>
                </a:lnTo>
                <a:lnTo>
                  <a:pt x="1270574" y="706776"/>
                </a:lnTo>
                <a:lnTo>
                  <a:pt x="1241186" y="666062"/>
                </a:lnTo>
                <a:lnTo>
                  <a:pt x="1211798" y="625348"/>
                </a:lnTo>
                <a:lnTo>
                  <a:pt x="1182411" y="584633"/>
                </a:lnTo>
                <a:lnTo>
                  <a:pt x="1153023" y="543919"/>
                </a:lnTo>
                <a:lnTo>
                  <a:pt x="1123635" y="503205"/>
                </a:lnTo>
                <a:lnTo>
                  <a:pt x="1094247" y="462491"/>
                </a:lnTo>
                <a:lnTo>
                  <a:pt x="1064859" y="421776"/>
                </a:lnTo>
                <a:lnTo>
                  <a:pt x="1035472" y="381062"/>
                </a:lnTo>
                <a:lnTo>
                  <a:pt x="1006084" y="340348"/>
                </a:lnTo>
                <a:lnTo>
                  <a:pt x="976696" y="299633"/>
                </a:lnTo>
                <a:lnTo>
                  <a:pt x="947308" y="258919"/>
                </a:lnTo>
                <a:lnTo>
                  <a:pt x="917921" y="218205"/>
                </a:lnTo>
                <a:lnTo>
                  <a:pt x="888533" y="177491"/>
                </a:lnTo>
                <a:lnTo>
                  <a:pt x="859145" y="136776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5890292" y="4203899"/>
            <a:ext cx="283845" cy="283845"/>
            <a:chOff x="5890292" y="4203899"/>
            <a:chExt cx="283845" cy="283845"/>
          </a:xfrm>
        </p:grpSpPr>
        <p:sp>
          <p:nvSpPr>
            <p:cNvPr id="34" name="object 34"/>
            <p:cNvSpPr/>
            <p:nvPr/>
          </p:nvSpPr>
          <p:spPr>
            <a:xfrm>
              <a:off x="5895371" y="420897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3"/>
                  </a:lnTo>
                  <a:lnTo>
                    <a:pt x="115415" y="273135"/>
                  </a:lnTo>
                  <a:lnTo>
                    <a:pt x="157719" y="273135"/>
                  </a:lnTo>
                  <a:lnTo>
                    <a:pt x="198413" y="260183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95372" y="420897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939621" y="4209496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890292" y="4776143"/>
            <a:ext cx="283845" cy="283845"/>
            <a:chOff x="5890292" y="4776143"/>
            <a:chExt cx="283845" cy="283845"/>
          </a:xfrm>
        </p:grpSpPr>
        <p:sp>
          <p:nvSpPr>
            <p:cNvPr id="38" name="object 38"/>
            <p:cNvSpPr/>
            <p:nvPr/>
          </p:nvSpPr>
          <p:spPr>
            <a:xfrm>
              <a:off x="5895371" y="478122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95372" y="478122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939621" y="4779197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890292" y="5393743"/>
            <a:ext cx="283845" cy="283845"/>
            <a:chOff x="5890292" y="5393743"/>
            <a:chExt cx="283845" cy="283845"/>
          </a:xfrm>
        </p:grpSpPr>
        <p:sp>
          <p:nvSpPr>
            <p:cNvPr id="42" name="object 42"/>
            <p:cNvSpPr/>
            <p:nvPr/>
          </p:nvSpPr>
          <p:spPr>
            <a:xfrm>
              <a:off x="5895371" y="539882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1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1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95372" y="539882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939621" y="5398067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890292" y="6044830"/>
            <a:ext cx="283845" cy="283845"/>
            <a:chOff x="5890292" y="6044830"/>
            <a:chExt cx="283845" cy="283845"/>
          </a:xfrm>
        </p:grpSpPr>
        <p:sp>
          <p:nvSpPr>
            <p:cNvPr id="46" name="object 46"/>
            <p:cNvSpPr/>
            <p:nvPr/>
          </p:nvSpPr>
          <p:spPr>
            <a:xfrm>
              <a:off x="5895371" y="604990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95372" y="6049910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4"/>
                  </a:moveTo>
                  <a:lnTo>
                    <a:pt x="260183" y="74720"/>
                  </a:lnTo>
                  <a:lnTo>
                    <a:pt x="273134" y="115415"/>
                  </a:lnTo>
                  <a:lnTo>
                    <a:pt x="273134" y="157718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3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8"/>
                  </a:lnTo>
                  <a:lnTo>
                    <a:pt x="0" y="115415"/>
                  </a:lnTo>
                  <a:lnTo>
                    <a:pt x="12951" y="74720"/>
                  </a:lnTo>
                  <a:lnTo>
                    <a:pt x="38855" y="38854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939620" y="6049155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solidFill>
                  <a:srgbClr val="FFFFFF"/>
                </a:solidFill>
                <a:latin typeface="Lucida Sans Unicode"/>
                <a:cs typeface="Lucida Sans Unicode"/>
              </a:rPr>
              <a:t>7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161315" y="4365928"/>
            <a:ext cx="1590675" cy="1801495"/>
            <a:chOff x="6161315" y="4365928"/>
            <a:chExt cx="1590675" cy="1801495"/>
          </a:xfrm>
        </p:grpSpPr>
        <p:sp>
          <p:nvSpPr>
            <p:cNvPr id="50" name="object 50"/>
            <p:cNvSpPr/>
            <p:nvPr/>
          </p:nvSpPr>
          <p:spPr>
            <a:xfrm>
              <a:off x="7473918" y="4533250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473918" y="4533250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73918" y="5105495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4" y="38854"/>
                  </a:lnTo>
                  <a:lnTo>
                    <a:pt x="12951" y="74721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1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73918" y="5105495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4"/>
                  </a:lnTo>
                  <a:lnTo>
                    <a:pt x="234280" y="234280"/>
                  </a:lnTo>
                  <a:lnTo>
                    <a:pt x="198414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3"/>
                  </a:lnTo>
                  <a:lnTo>
                    <a:pt x="38855" y="234280"/>
                  </a:lnTo>
                  <a:lnTo>
                    <a:pt x="12951" y="198414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473918" y="5724367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4"/>
                  </a:lnTo>
                  <a:lnTo>
                    <a:pt x="0" y="157718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8"/>
                  </a:lnTo>
                  <a:lnTo>
                    <a:pt x="273134" y="115414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473918" y="5724367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234280" y="38854"/>
                  </a:moveTo>
                  <a:lnTo>
                    <a:pt x="260183" y="74720"/>
                  </a:lnTo>
                  <a:lnTo>
                    <a:pt x="273134" y="115415"/>
                  </a:lnTo>
                  <a:lnTo>
                    <a:pt x="273134" y="157718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8"/>
                  </a:lnTo>
                  <a:lnTo>
                    <a:pt x="0" y="115415"/>
                  </a:lnTo>
                  <a:lnTo>
                    <a:pt x="12951" y="74720"/>
                  </a:lnTo>
                  <a:lnTo>
                    <a:pt x="38855" y="38854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70852" y="4375465"/>
              <a:ext cx="1301750" cy="1782445"/>
            </a:xfrm>
            <a:custGeom>
              <a:avLst/>
              <a:gdLst/>
              <a:ahLst/>
              <a:cxnLst/>
              <a:rect l="l" t="t" r="r" b="b"/>
              <a:pathLst>
                <a:path w="1301750" h="1782445">
                  <a:moveTo>
                    <a:pt x="0" y="0"/>
                  </a:moveTo>
                  <a:lnTo>
                    <a:pt x="50054" y="10322"/>
                  </a:lnTo>
                  <a:lnTo>
                    <a:pt x="100109" y="20645"/>
                  </a:lnTo>
                  <a:lnTo>
                    <a:pt x="150163" y="30968"/>
                  </a:lnTo>
                  <a:lnTo>
                    <a:pt x="200218" y="41291"/>
                  </a:lnTo>
                  <a:lnTo>
                    <a:pt x="250272" y="51614"/>
                  </a:lnTo>
                  <a:lnTo>
                    <a:pt x="300327" y="61936"/>
                  </a:lnTo>
                  <a:lnTo>
                    <a:pt x="350381" y="72259"/>
                  </a:lnTo>
                  <a:lnTo>
                    <a:pt x="400436" y="82582"/>
                  </a:lnTo>
                  <a:lnTo>
                    <a:pt x="450490" y="92905"/>
                  </a:lnTo>
                  <a:lnTo>
                    <a:pt x="500545" y="103227"/>
                  </a:lnTo>
                  <a:lnTo>
                    <a:pt x="550599" y="113550"/>
                  </a:lnTo>
                  <a:lnTo>
                    <a:pt x="600654" y="123873"/>
                  </a:lnTo>
                  <a:lnTo>
                    <a:pt x="650708" y="134196"/>
                  </a:lnTo>
                  <a:lnTo>
                    <a:pt x="700763" y="144518"/>
                  </a:lnTo>
                  <a:lnTo>
                    <a:pt x="750817" y="154841"/>
                  </a:lnTo>
                  <a:lnTo>
                    <a:pt x="800872" y="165164"/>
                  </a:lnTo>
                  <a:lnTo>
                    <a:pt x="850926" y="175486"/>
                  </a:lnTo>
                  <a:lnTo>
                    <a:pt x="900981" y="185809"/>
                  </a:lnTo>
                  <a:lnTo>
                    <a:pt x="951036" y="196132"/>
                  </a:lnTo>
                  <a:lnTo>
                    <a:pt x="1001090" y="206455"/>
                  </a:lnTo>
                  <a:lnTo>
                    <a:pt x="1051145" y="216778"/>
                  </a:lnTo>
                  <a:lnTo>
                    <a:pt x="1101199" y="227100"/>
                  </a:lnTo>
                  <a:lnTo>
                    <a:pt x="1151254" y="237423"/>
                  </a:lnTo>
                  <a:lnTo>
                    <a:pt x="1201308" y="247746"/>
                  </a:lnTo>
                  <a:lnTo>
                    <a:pt x="1251363" y="258069"/>
                  </a:lnTo>
                  <a:lnTo>
                    <a:pt x="1301417" y="268392"/>
                  </a:lnTo>
                </a:path>
                <a:path w="1301750" h="1782445">
                  <a:moveTo>
                    <a:pt x="0" y="519568"/>
                  </a:moveTo>
                  <a:lnTo>
                    <a:pt x="50054" y="511826"/>
                  </a:lnTo>
                  <a:lnTo>
                    <a:pt x="100108" y="504083"/>
                  </a:lnTo>
                  <a:lnTo>
                    <a:pt x="150163" y="496341"/>
                  </a:lnTo>
                  <a:lnTo>
                    <a:pt x="200217" y="488599"/>
                  </a:lnTo>
                  <a:lnTo>
                    <a:pt x="250272" y="480857"/>
                  </a:lnTo>
                  <a:lnTo>
                    <a:pt x="300326" y="473115"/>
                  </a:lnTo>
                  <a:lnTo>
                    <a:pt x="350381" y="465373"/>
                  </a:lnTo>
                  <a:lnTo>
                    <a:pt x="400435" y="457631"/>
                  </a:lnTo>
                  <a:lnTo>
                    <a:pt x="450490" y="449889"/>
                  </a:lnTo>
                  <a:lnTo>
                    <a:pt x="500545" y="442147"/>
                  </a:lnTo>
                  <a:lnTo>
                    <a:pt x="550599" y="434405"/>
                  </a:lnTo>
                  <a:lnTo>
                    <a:pt x="600654" y="426663"/>
                  </a:lnTo>
                  <a:lnTo>
                    <a:pt x="650708" y="418921"/>
                  </a:lnTo>
                  <a:lnTo>
                    <a:pt x="700763" y="411178"/>
                  </a:lnTo>
                  <a:lnTo>
                    <a:pt x="750817" y="403436"/>
                  </a:lnTo>
                  <a:lnTo>
                    <a:pt x="800872" y="395694"/>
                  </a:lnTo>
                  <a:lnTo>
                    <a:pt x="850926" y="387952"/>
                  </a:lnTo>
                  <a:lnTo>
                    <a:pt x="900981" y="380210"/>
                  </a:lnTo>
                  <a:lnTo>
                    <a:pt x="951035" y="372468"/>
                  </a:lnTo>
                  <a:lnTo>
                    <a:pt x="1001090" y="364726"/>
                  </a:lnTo>
                  <a:lnTo>
                    <a:pt x="1051144" y="356984"/>
                  </a:lnTo>
                  <a:lnTo>
                    <a:pt x="1101199" y="349242"/>
                  </a:lnTo>
                  <a:lnTo>
                    <a:pt x="1151253" y="341500"/>
                  </a:lnTo>
                  <a:lnTo>
                    <a:pt x="1201308" y="333758"/>
                  </a:lnTo>
                  <a:lnTo>
                    <a:pt x="1251362" y="326016"/>
                  </a:lnTo>
                  <a:lnTo>
                    <a:pt x="1301416" y="318274"/>
                  </a:lnTo>
                </a:path>
                <a:path w="1301750" h="1782445">
                  <a:moveTo>
                    <a:pt x="0" y="1083978"/>
                  </a:moveTo>
                  <a:lnTo>
                    <a:pt x="44876" y="1059443"/>
                  </a:lnTo>
                  <a:lnTo>
                    <a:pt x="89752" y="1034908"/>
                  </a:lnTo>
                  <a:lnTo>
                    <a:pt x="134629" y="1010373"/>
                  </a:lnTo>
                  <a:lnTo>
                    <a:pt x="179505" y="985838"/>
                  </a:lnTo>
                  <a:lnTo>
                    <a:pt x="224382" y="961302"/>
                  </a:lnTo>
                  <a:lnTo>
                    <a:pt x="269258" y="936767"/>
                  </a:lnTo>
                  <a:lnTo>
                    <a:pt x="314134" y="912232"/>
                  </a:lnTo>
                  <a:lnTo>
                    <a:pt x="359011" y="887697"/>
                  </a:lnTo>
                  <a:lnTo>
                    <a:pt x="403887" y="863162"/>
                  </a:lnTo>
                  <a:lnTo>
                    <a:pt x="448764" y="838627"/>
                  </a:lnTo>
                  <a:lnTo>
                    <a:pt x="493640" y="814092"/>
                  </a:lnTo>
                  <a:lnTo>
                    <a:pt x="538517" y="789557"/>
                  </a:lnTo>
                  <a:lnTo>
                    <a:pt x="583393" y="765022"/>
                  </a:lnTo>
                  <a:lnTo>
                    <a:pt x="628270" y="740487"/>
                  </a:lnTo>
                  <a:lnTo>
                    <a:pt x="673146" y="715952"/>
                  </a:lnTo>
                  <a:lnTo>
                    <a:pt x="718023" y="691417"/>
                  </a:lnTo>
                  <a:lnTo>
                    <a:pt x="762899" y="666882"/>
                  </a:lnTo>
                  <a:lnTo>
                    <a:pt x="807776" y="642347"/>
                  </a:lnTo>
                  <a:lnTo>
                    <a:pt x="852652" y="617812"/>
                  </a:lnTo>
                  <a:lnTo>
                    <a:pt x="897528" y="593277"/>
                  </a:lnTo>
                  <a:lnTo>
                    <a:pt x="942405" y="568742"/>
                  </a:lnTo>
                  <a:lnTo>
                    <a:pt x="987281" y="544207"/>
                  </a:lnTo>
                  <a:lnTo>
                    <a:pt x="1032158" y="519672"/>
                  </a:lnTo>
                  <a:lnTo>
                    <a:pt x="1077034" y="495137"/>
                  </a:lnTo>
                  <a:lnTo>
                    <a:pt x="1121911" y="470602"/>
                  </a:lnTo>
                  <a:lnTo>
                    <a:pt x="1166787" y="446067"/>
                  </a:lnTo>
                  <a:lnTo>
                    <a:pt x="1211664" y="421532"/>
                  </a:lnTo>
                  <a:lnTo>
                    <a:pt x="1256540" y="396997"/>
                  </a:lnTo>
                  <a:lnTo>
                    <a:pt x="1301416" y="372462"/>
                  </a:lnTo>
                </a:path>
                <a:path w="1301750" h="1782445">
                  <a:moveTo>
                    <a:pt x="0" y="569700"/>
                  </a:moveTo>
                  <a:lnTo>
                    <a:pt x="50054" y="580023"/>
                  </a:lnTo>
                  <a:lnTo>
                    <a:pt x="100108" y="590346"/>
                  </a:lnTo>
                  <a:lnTo>
                    <a:pt x="150163" y="600668"/>
                  </a:lnTo>
                  <a:lnTo>
                    <a:pt x="200217" y="610991"/>
                  </a:lnTo>
                  <a:lnTo>
                    <a:pt x="250272" y="621314"/>
                  </a:lnTo>
                  <a:lnTo>
                    <a:pt x="300326" y="631637"/>
                  </a:lnTo>
                  <a:lnTo>
                    <a:pt x="350381" y="641959"/>
                  </a:lnTo>
                  <a:lnTo>
                    <a:pt x="400435" y="652282"/>
                  </a:lnTo>
                  <a:lnTo>
                    <a:pt x="450490" y="662605"/>
                  </a:lnTo>
                  <a:lnTo>
                    <a:pt x="500545" y="672928"/>
                  </a:lnTo>
                  <a:lnTo>
                    <a:pt x="550599" y="683251"/>
                  </a:lnTo>
                  <a:lnTo>
                    <a:pt x="600654" y="693573"/>
                  </a:lnTo>
                  <a:lnTo>
                    <a:pt x="650708" y="703896"/>
                  </a:lnTo>
                  <a:lnTo>
                    <a:pt x="700763" y="714219"/>
                  </a:lnTo>
                  <a:lnTo>
                    <a:pt x="750818" y="724542"/>
                  </a:lnTo>
                  <a:lnTo>
                    <a:pt x="800872" y="734864"/>
                  </a:lnTo>
                  <a:lnTo>
                    <a:pt x="850927" y="745187"/>
                  </a:lnTo>
                  <a:lnTo>
                    <a:pt x="900981" y="755510"/>
                  </a:lnTo>
                  <a:lnTo>
                    <a:pt x="951036" y="765833"/>
                  </a:lnTo>
                  <a:lnTo>
                    <a:pt x="1001090" y="776156"/>
                  </a:lnTo>
                  <a:lnTo>
                    <a:pt x="1051145" y="786478"/>
                  </a:lnTo>
                  <a:lnTo>
                    <a:pt x="1101199" y="796801"/>
                  </a:lnTo>
                  <a:lnTo>
                    <a:pt x="1151254" y="807124"/>
                  </a:lnTo>
                  <a:lnTo>
                    <a:pt x="1201308" y="817447"/>
                  </a:lnTo>
                  <a:lnTo>
                    <a:pt x="1251363" y="827769"/>
                  </a:lnTo>
                  <a:lnTo>
                    <a:pt x="1301417" y="838092"/>
                  </a:lnTo>
                </a:path>
                <a:path w="1301750" h="1782445">
                  <a:moveTo>
                    <a:pt x="0" y="1727902"/>
                  </a:moveTo>
                  <a:lnTo>
                    <a:pt x="43380" y="1701949"/>
                  </a:lnTo>
                  <a:lnTo>
                    <a:pt x="86760" y="1675995"/>
                  </a:lnTo>
                  <a:lnTo>
                    <a:pt x="130141" y="1650041"/>
                  </a:lnTo>
                  <a:lnTo>
                    <a:pt x="173521" y="1624087"/>
                  </a:lnTo>
                  <a:lnTo>
                    <a:pt x="216902" y="1598133"/>
                  </a:lnTo>
                  <a:lnTo>
                    <a:pt x="260282" y="1572180"/>
                  </a:lnTo>
                  <a:lnTo>
                    <a:pt x="303663" y="1546226"/>
                  </a:lnTo>
                  <a:lnTo>
                    <a:pt x="347043" y="1520272"/>
                  </a:lnTo>
                  <a:lnTo>
                    <a:pt x="390424" y="1494318"/>
                  </a:lnTo>
                  <a:lnTo>
                    <a:pt x="433805" y="1468364"/>
                  </a:lnTo>
                  <a:lnTo>
                    <a:pt x="477185" y="1442411"/>
                  </a:lnTo>
                  <a:lnTo>
                    <a:pt x="520566" y="1416457"/>
                  </a:lnTo>
                  <a:lnTo>
                    <a:pt x="563946" y="1390503"/>
                  </a:lnTo>
                  <a:lnTo>
                    <a:pt x="607327" y="1364549"/>
                  </a:lnTo>
                  <a:lnTo>
                    <a:pt x="650708" y="1338595"/>
                  </a:lnTo>
                  <a:lnTo>
                    <a:pt x="694088" y="1312642"/>
                  </a:lnTo>
                  <a:lnTo>
                    <a:pt x="737469" y="1286688"/>
                  </a:lnTo>
                  <a:lnTo>
                    <a:pt x="780849" y="1260734"/>
                  </a:lnTo>
                  <a:lnTo>
                    <a:pt x="824230" y="1234780"/>
                  </a:lnTo>
                  <a:lnTo>
                    <a:pt x="867611" y="1208826"/>
                  </a:lnTo>
                  <a:lnTo>
                    <a:pt x="910991" y="1182873"/>
                  </a:lnTo>
                  <a:lnTo>
                    <a:pt x="954372" y="1156919"/>
                  </a:lnTo>
                  <a:lnTo>
                    <a:pt x="997752" y="1130965"/>
                  </a:lnTo>
                  <a:lnTo>
                    <a:pt x="1041133" y="1105011"/>
                  </a:lnTo>
                  <a:lnTo>
                    <a:pt x="1084514" y="1079058"/>
                  </a:lnTo>
                  <a:lnTo>
                    <a:pt x="1127894" y="1053104"/>
                  </a:lnTo>
                  <a:lnTo>
                    <a:pt x="1171275" y="1027150"/>
                  </a:lnTo>
                  <a:lnTo>
                    <a:pt x="1214655" y="1001196"/>
                  </a:lnTo>
                  <a:lnTo>
                    <a:pt x="1258036" y="975242"/>
                  </a:lnTo>
                  <a:lnTo>
                    <a:pt x="1301416" y="949289"/>
                  </a:lnTo>
                </a:path>
                <a:path w="1301750" h="1782445">
                  <a:moveTo>
                    <a:pt x="0" y="1782364"/>
                  </a:moveTo>
                  <a:lnTo>
                    <a:pt x="50054" y="1772041"/>
                  </a:lnTo>
                  <a:lnTo>
                    <a:pt x="100108" y="1761718"/>
                  </a:lnTo>
                  <a:lnTo>
                    <a:pt x="150163" y="1751395"/>
                  </a:lnTo>
                  <a:lnTo>
                    <a:pt x="200217" y="1741072"/>
                  </a:lnTo>
                  <a:lnTo>
                    <a:pt x="250272" y="1730750"/>
                  </a:lnTo>
                  <a:lnTo>
                    <a:pt x="300326" y="1720427"/>
                  </a:lnTo>
                  <a:lnTo>
                    <a:pt x="350381" y="1710104"/>
                  </a:lnTo>
                  <a:lnTo>
                    <a:pt x="400435" y="1699781"/>
                  </a:lnTo>
                  <a:lnTo>
                    <a:pt x="450490" y="1689459"/>
                  </a:lnTo>
                  <a:lnTo>
                    <a:pt x="500544" y="1679136"/>
                  </a:lnTo>
                  <a:lnTo>
                    <a:pt x="550599" y="1668813"/>
                  </a:lnTo>
                  <a:lnTo>
                    <a:pt x="600653" y="1658490"/>
                  </a:lnTo>
                  <a:lnTo>
                    <a:pt x="650708" y="1648168"/>
                  </a:lnTo>
                  <a:lnTo>
                    <a:pt x="700762" y="1637845"/>
                  </a:lnTo>
                  <a:lnTo>
                    <a:pt x="750817" y="1627522"/>
                  </a:lnTo>
                  <a:lnTo>
                    <a:pt x="800871" y="1617200"/>
                  </a:lnTo>
                  <a:lnTo>
                    <a:pt x="850926" y="1606877"/>
                  </a:lnTo>
                  <a:lnTo>
                    <a:pt x="900981" y="1596554"/>
                  </a:lnTo>
                  <a:lnTo>
                    <a:pt x="951035" y="1586232"/>
                  </a:lnTo>
                  <a:lnTo>
                    <a:pt x="1001090" y="1575909"/>
                  </a:lnTo>
                  <a:lnTo>
                    <a:pt x="1051144" y="1565586"/>
                  </a:lnTo>
                  <a:lnTo>
                    <a:pt x="1101199" y="1555263"/>
                  </a:lnTo>
                  <a:lnTo>
                    <a:pt x="1151253" y="1544941"/>
                  </a:lnTo>
                  <a:lnTo>
                    <a:pt x="1201307" y="1534618"/>
                  </a:lnTo>
                  <a:lnTo>
                    <a:pt x="1251362" y="1524295"/>
                  </a:lnTo>
                  <a:lnTo>
                    <a:pt x="1301416" y="1513973"/>
                  </a:lnTo>
                </a:path>
                <a:path w="1301750" h="1782445">
                  <a:moveTo>
                    <a:pt x="0" y="1188573"/>
                  </a:moveTo>
                  <a:lnTo>
                    <a:pt x="50054" y="1198895"/>
                  </a:lnTo>
                  <a:lnTo>
                    <a:pt x="100109" y="1209218"/>
                  </a:lnTo>
                  <a:lnTo>
                    <a:pt x="150163" y="1219541"/>
                  </a:lnTo>
                  <a:lnTo>
                    <a:pt x="200218" y="1229863"/>
                  </a:lnTo>
                  <a:lnTo>
                    <a:pt x="250272" y="1240186"/>
                  </a:lnTo>
                  <a:lnTo>
                    <a:pt x="300327" y="1250509"/>
                  </a:lnTo>
                  <a:lnTo>
                    <a:pt x="350381" y="1260832"/>
                  </a:lnTo>
                  <a:lnTo>
                    <a:pt x="400436" y="1271154"/>
                  </a:lnTo>
                  <a:lnTo>
                    <a:pt x="450490" y="1281477"/>
                  </a:lnTo>
                  <a:lnTo>
                    <a:pt x="500545" y="1291800"/>
                  </a:lnTo>
                  <a:lnTo>
                    <a:pt x="550599" y="1302122"/>
                  </a:lnTo>
                  <a:lnTo>
                    <a:pt x="600654" y="1312445"/>
                  </a:lnTo>
                  <a:lnTo>
                    <a:pt x="650708" y="1322768"/>
                  </a:lnTo>
                  <a:lnTo>
                    <a:pt x="700763" y="1333090"/>
                  </a:lnTo>
                  <a:lnTo>
                    <a:pt x="750817" y="1343413"/>
                  </a:lnTo>
                  <a:lnTo>
                    <a:pt x="800872" y="1353736"/>
                  </a:lnTo>
                  <a:lnTo>
                    <a:pt x="850926" y="1364058"/>
                  </a:lnTo>
                  <a:lnTo>
                    <a:pt x="900981" y="1374381"/>
                  </a:lnTo>
                  <a:lnTo>
                    <a:pt x="951036" y="1384704"/>
                  </a:lnTo>
                  <a:lnTo>
                    <a:pt x="1001090" y="1395026"/>
                  </a:lnTo>
                  <a:lnTo>
                    <a:pt x="1051145" y="1405349"/>
                  </a:lnTo>
                  <a:lnTo>
                    <a:pt x="1101199" y="1415672"/>
                  </a:lnTo>
                  <a:lnTo>
                    <a:pt x="1151254" y="1425995"/>
                  </a:lnTo>
                  <a:lnTo>
                    <a:pt x="1201308" y="1436317"/>
                  </a:lnTo>
                  <a:lnTo>
                    <a:pt x="1251363" y="1446640"/>
                  </a:lnTo>
                  <a:lnTo>
                    <a:pt x="1301417" y="1456963"/>
                  </a:lnTo>
                </a:path>
                <a:path w="1301750" h="1782445">
                  <a:moveTo>
                    <a:pt x="0" y="104594"/>
                  </a:moveTo>
                  <a:lnTo>
                    <a:pt x="37183" y="140260"/>
                  </a:lnTo>
                  <a:lnTo>
                    <a:pt x="74366" y="175926"/>
                  </a:lnTo>
                  <a:lnTo>
                    <a:pt x="111549" y="211591"/>
                  </a:lnTo>
                  <a:lnTo>
                    <a:pt x="148732" y="247257"/>
                  </a:lnTo>
                  <a:lnTo>
                    <a:pt x="185916" y="282922"/>
                  </a:lnTo>
                  <a:lnTo>
                    <a:pt x="223099" y="318588"/>
                  </a:lnTo>
                  <a:lnTo>
                    <a:pt x="260282" y="354254"/>
                  </a:lnTo>
                  <a:lnTo>
                    <a:pt x="297466" y="389919"/>
                  </a:lnTo>
                  <a:lnTo>
                    <a:pt x="334649" y="425585"/>
                  </a:lnTo>
                  <a:lnTo>
                    <a:pt x="371832" y="461251"/>
                  </a:lnTo>
                  <a:lnTo>
                    <a:pt x="409015" y="496916"/>
                  </a:lnTo>
                  <a:lnTo>
                    <a:pt x="446199" y="532582"/>
                  </a:lnTo>
                  <a:lnTo>
                    <a:pt x="483382" y="568248"/>
                  </a:lnTo>
                  <a:lnTo>
                    <a:pt x="520565" y="603914"/>
                  </a:lnTo>
                  <a:lnTo>
                    <a:pt x="557749" y="639579"/>
                  </a:lnTo>
                  <a:lnTo>
                    <a:pt x="594932" y="675245"/>
                  </a:lnTo>
                  <a:lnTo>
                    <a:pt x="632116" y="710911"/>
                  </a:lnTo>
                  <a:lnTo>
                    <a:pt x="669299" y="746576"/>
                  </a:lnTo>
                  <a:lnTo>
                    <a:pt x="706482" y="782242"/>
                  </a:lnTo>
                  <a:lnTo>
                    <a:pt x="743666" y="817908"/>
                  </a:lnTo>
                  <a:lnTo>
                    <a:pt x="780849" y="853574"/>
                  </a:lnTo>
                  <a:lnTo>
                    <a:pt x="818032" y="889239"/>
                  </a:lnTo>
                  <a:lnTo>
                    <a:pt x="855216" y="924905"/>
                  </a:lnTo>
                  <a:lnTo>
                    <a:pt x="892399" y="960571"/>
                  </a:lnTo>
                  <a:lnTo>
                    <a:pt x="929583" y="996236"/>
                  </a:lnTo>
                  <a:lnTo>
                    <a:pt x="966766" y="1031902"/>
                  </a:lnTo>
                  <a:lnTo>
                    <a:pt x="1003949" y="1067568"/>
                  </a:lnTo>
                  <a:lnTo>
                    <a:pt x="1041133" y="1103234"/>
                  </a:lnTo>
                  <a:lnTo>
                    <a:pt x="1078316" y="1138899"/>
                  </a:lnTo>
                  <a:lnTo>
                    <a:pt x="1115499" y="1174565"/>
                  </a:lnTo>
                  <a:lnTo>
                    <a:pt x="1152683" y="1210231"/>
                  </a:lnTo>
                  <a:lnTo>
                    <a:pt x="1189866" y="1245896"/>
                  </a:lnTo>
                  <a:lnTo>
                    <a:pt x="1227050" y="1281562"/>
                  </a:lnTo>
                  <a:lnTo>
                    <a:pt x="1264233" y="1317228"/>
                  </a:lnTo>
                  <a:lnTo>
                    <a:pt x="1301416" y="1352893"/>
                  </a:lnTo>
                </a:path>
                <a:path w="1301750" h="1782445">
                  <a:moveTo>
                    <a:pt x="0" y="50133"/>
                  </a:moveTo>
                  <a:lnTo>
                    <a:pt x="44876" y="75584"/>
                  </a:lnTo>
                  <a:lnTo>
                    <a:pt x="89752" y="101035"/>
                  </a:lnTo>
                  <a:lnTo>
                    <a:pt x="134628" y="126486"/>
                  </a:lnTo>
                  <a:lnTo>
                    <a:pt x="179505" y="151937"/>
                  </a:lnTo>
                  <a:lnTo>
                    <a:pt x="224381" y="177387"/>
                  </a:lnTo>
                  <a:lnTo>
                    <a:pt x="269257" y="202838"/>
                  </a:lnTo>
                  <a:lnTo>
                    <a:pt x="314134" y="228289"/>
                  </a:lnTo>
                  <a:lnTo>
                    <a:pt x="359010" y="253740"/>
                  </a:lnTo>
                  <a:lnTo>
                    <a:pt x="403887" y="279191"/>
                  </a:lnTo>
                  <a:lnTo>
                    <a:pt x="448763" y="304642"/>
                  </a:lnTo>
                  <a:lnTo>
                    <a:pt x="493640" y="330093"/>
                  </a:lnTo>
                  <a:lnTo>
                    <a:pt x="538516" y="355544"/>
                  </a:lnTo>
                  <a:lnTo>
                    <a:pt x="583392" y="380995"/>
                  </a:lnTo>
                  <a:lnTo>
                    <a:pt x="628269" y="406445"/>
                  </a:lnTo>
                  <a:lnTo>
                    <a:pt x="673145" y="431896"/>
                  </a:lnTo>
                  <a:lnTo>
                    <a:pt x="718022" y="457347"/>
                  </a:lnTo>
                  <a:lnTo>
                    <a:pt x="762898" y="482798"/>
                  </a:lnTo>
                  <a:lnTo>
                    <a:pt x="807775" y="508249"/>
                  </a:lnTo>
                  <a:lnTo>
                    <a:pt x="852651" y="533700"/>
                  </a:lnTo>
                  <a:lnTo>
                    <a:pt x="897528" y="559151"/>
                  </a:lnTo>
                  <a:lnTo>
                    <a:pt x="942404" y="584602"/>
                  </a:lnTo>
                  <a:lnTo>
                    <a:pt x="987281" y="610053"/>
                  </a:lnTo>
                  <a:lnTo>
                    <a:pt x="1032157" y="635504"/>
                  </a:lnTo>
                  <a:lnTo>
                    <a:pt x="1077034" y="660955"/>
                  </a:lnTo>
                  <a:lnTo>
                    <a:pt x="1121910" y="686406"/>
                  </a:lnTo>
                  <a:lnTo>
                    <a:pt x="1166787" y="711857"/>
                  </a:lnTo>
                  <a:lnTo>
                    <a:pt x="1211663" y="737308"/>
                  </a:lnTo>
                  <a:lnTo>
                    <a:pt x="1256540" y="762759"/>
                  </a:lnTo>
                  <a:lnTo>
                    <a:pt x="1301416" y="788210"/>
                  </a:lnTo>
                </a:path>
                <a:path w="1301750" h="1782445">
                  <a:moveTo>
                    <a:pt x="0" y="1134112"/>
                  </a:moveTo>
                  <a:lnTo>
                    <a:pt x="50054" y="1124811"/>
                  </a:lnTo>
                  <a:lnTo>
                    <a:pt x="100108" y="1115510"/>
                  </a:lnTo>
                  <a:lnTo>
                    <a:pt x="150163" y="1106209"/>
                  </a:lnTo>
                  <a:lnTo>
                    <a:pt x="200217" y="1096907"/>
                  </a:lnTo>
                  <a:lnTo>
                    <a:pt x="250271" y="1087606"/>
                  </a:lnTo>
                  <a:lnTo>
                    <a:pt x="300326" y="1078305"/>
                  </a:lnTo>
                  <a:lnTo>
                    <a:pt x="350380" y="1069004"/>
                  </a:lnTo>
                  <a:lnTo>
                    <a:pt x="400435" y="1059703"/>
                  </a:lnTo>
                  <a:lnTo>
                    <a:pt x="450489" y="1050402"/>
                  </a:lnTo>
                  <a:lnTo>
                    <a:pt x="500544" y="1041100"/>
                  </a:lnTo>
                  <a:lnTo>
                    <a:pt x="550598" y="1031799"/>
                  </a:lnTo>
                  <a:lnTo>
                    <a:pt x="600653" y="1022498"/>
                  </a:lnTo>
                  <a:lnTo>
                    <a:pt x="650708" y="1013197"/>
                  </a:lnTo>
                  <a:lnTo>
                    <a:pt x="700762" y="1003896"/>
                  </a:lnTo>
                  <a:lnTo>
                    <a:pt x="750817" y="994594"/>
                  </a:lnTo>
                  <a:lnTo>
                    <a:pt x="800871" y="985293"/>
                  </a:lnTo>
                  <a:lnTo>
                    <a:pt x="850926" y="975992"/>
                  </a:lnTo>
                  <a:lnTo>
                    <a:pt x="900980" y="966691"/>
                  </a:lnTo>
                  <a:lnTo>
                    <a:pt x="951035" y="957390"/>
                  </a:lnTo>
                  <a:lnTo>
                    <a:pt x="1001089" y="948088"/>
                  </a:lnTo>
                  <a:lnTo>
                    <a:pt x="1051144" y="938787"/>
                  </a:lnTo>
                  <a:lnTo>
                    <a:pt x="1101198" y="929486"/>
                  </a:lnTo>
                  <a:lnTo>
                    <a:pt x="1151253" y="920185"/>
                  </a:lnTo>
                  <a:lnTo>
                    <a:pt x="1201307" y="910883"/>
                  </a:lnTo>
                  <a:lnTo>
                    <a:pt x="1251362" y="901582"/>
                  </a:lnTo>
                  <a:lnTo>
                    <a:pt x="1301416" y="892281"/>
                  </a:lnTo>
                </a:path>
                <a:path w="1301750" h="1782445">
                  <a:moveTo>
                    <a:pt x="0" y="1677768"/>
                  </a:moveTo>
                  <a:lnTo>
                    <a:pt x="37183" y="1642102"/>
                  </a:lnTo>
                  <a:lnTo>
                    <a:pt x="74366" y="1606437"/>
                  </a:lnTo>
                  <a:lnTo>
                    <a:pt x="111549" y="1570771"/>
                  </a:lnTo>
                  <a:lnTo>
                    <a:pt x="148733" y="1535105"/>
                  </a:lnTo>
                  <a:lnTo>
                    <a:pt x="185916" y="1499440"/>
                  </a:lnTo>
                  <a:lnTo>
                    <a:pt x="223099" y="1463774"/>
                  </a:lnTo>
                  <a:lnTo>
                    <a:pt x="260283" y="1428109"/>
                  </a:lnTo>
                  <a:lnTo>
                    <a:pt x="297466" y="1392443"/>
                  </a:lnTo>
                  <a:lnTo>
                    <a:pt x="334649" y="1356777"/>
                  </a:lnTo>
                  <a:lnTo>
                    <a:pt x="371833" y="1321112"/>
                  </a:lnTo>
                  <a:lnTo>
                    <a:pt x="409016" y="1285446"/>
                  </a:lnTo>
                  <a:lnTo>
                    <a:pt x="446199" y="1249780"/>
                  </a:lnTo>
                  <a:lnTo>
                    <a:pt x="483383" y="1214115"/>
                  </a:lnTo>
                  <a:lnTo>
                    <a:pt x="520566" y="1178449"/>
                  </a:lnTo>
                  <a:lnTo>
                    <a:pt x="557749" y="1142783"/>
                  </a:lnTo>
                  <a:lnTo>
                    <a:pt x="594933" y="1107118"/>
                  </a:lnTo>
                  <a:lnTo>
                    <a:pt x="632116" y="1071452"/>
                  </a:lnTo>
                  <a:lnTo>
                    <a:pt x="669300" y="1035786"/>
                  </a:lnTo>
                  <a:lnTo>
                    <a:pt x="706483" y="1000121"/>
                  </a:lnTo>
                  <a:lnTo>
                    <a:pt x="743666" y="964455"/>
                  </a:lnTo>
                  <a:lnTo>
                    <a:pt x="780850" y="928789"/>
                  </a:lnTo>
                  <a:lnTo>
                    <a:pt x="818033" y="893124"/>
                  </a:lnTo>
                  <a:lnTo>
                    <a:pt x="855216" y="857458"/>
                  </a:lnTo>
                  <a:lnTo>
                    <a:pt x="892400" y="821792"/>
                  </a:lnTo>
                  <a:lnTo>
                    <a:pt x="929583" y="786127"/>
                  </a:lnTo>
                  <a:lnTo>
                    <a:pt x="966766" y="750461"/>
                  </a:lnTo>
                  <a:lnTo>
                    <a:pt x="1003950" y="714795"/>
                  </a:lnTo>
                  <a:lnTo>
                    <a:pt x="1041133" y="679130"/>
                  </a:lnTo>
                  <a:lnTo>
                    <a:pt x="1078316" y="643464"/>
                  </a:lnTo>
                  <a:lnTo>
                    <a:pt x="1115500" y="607798"/>
                  </a:lnTo>
                  <a:lnTo>
                    <a:pt x="1152683" y="572132"/>
                  </a:lnTo>
                  <a:lnTo>
                    <a:pt x="1189866" y="536467"/>
                  </a:lnTo>
                  <a:lnTo>
                    <a:pt x="1227050" y="500801"/>
                  </a:lnTo>
                  <a:lnTo>
                    <a:pt x="1264233" y="465135"/>
                  </a:lnTo>
                  <a:lnTo>
                    <a:pt x="1301416" y="42947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224750" y="6540861"/>
            <a:ext cx="170116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5" dirty="0">
                <a:latin typeface="Trebuchet MS"/>
                <a:cs typeface="Trebuchet MS"/>
              </a:rPr>
              <a:t>a</a:t>
            </a:r>
            <a:r>
              <a:rPr sz="1350" b="1" spc="17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bipartite</a:t>
            </a:r>
            <a:r>
              <a:rPr sz="1350" b="1" spc="175" dirty="0">
                <a:latin typeface="Trebuchet MS"/>
                <a:cs typeface="Trebuchet MS"/>
              </a:rPr>
              <a:t> </a:t>
            </a:r>
            <a:r>
              <a:rPr sz="1350" b="1" spc="95" dirty="0">
                <a:latin typeface="Trebuchet MS"/>
                <a:cs typeface="Trebuchet MS"/>
              </a:rPr>
              <a:t>graph</a:t>
            </a:r>
            <a:r>
              <a:rPr sz="1350" b="1" spc="180" dirty="0">
                <a:latin typeface="Trebuchet MS"/>
                <a:cs typeface="Trebuchet MS"/>
              </a:rPr>
              <a:t> </a:t>
            </a:r>
            <a:r>
              <a:rPr sz="1350" b="1" spc="30" dirty="0">
                <a:latin typeface="Trebuchet MS"/>
                <a:cs typeface="Trebuchet MS"/>
              </a:rPr>
              <a:t>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58" name="object 58"/>
          <p:cNvSpPr txBox="1"/>
          <p:nvPr/>
        </p:nvSpPr>
        <p:spPr>
          <a:xfrm>
            <a:off x="5843671" y="6540861"/>
            <a:ext cx="19119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5" dirty="0">
                <a:latin typeface="Trebuchet MS"/>
                <a:cs typeface="Trebuchet MS"/>
              </a:rPr>
              <a:t>another</a:t>
            </a:r>
            <a:r>
              <a:rPr sz="1350" b="1" spc="45" dirty="0">
                <a:latin typeface="Trebuchet MS"/>
                <a:cs typeface="Trebuchet MS"/>
              </a:rPr>
              <a:t> </a:t>
            </a:r>
            <a:r>
              <a:rPr sz="1350" b="1" spc="90" dirty="0">
                <a:latin typeface="Trebuchet MS"/>
                <a:cs typeface="Trebuchet MS"/>
              </a:rPr>
              <a:t>drawing</a:t>
            </a:r>
            <a:r>
              <a:rPr sz="1350" b="1" spc="50" dirty="0">
                <a:latin typeface="Trebuchet MS"/>
                <a:cs typeface="Trebuchet MS"/>
              </a:rPr>
              <a:t> </a:t>
            </a:r>
            <a:r>
              <a:rPr sz="1350" b="1" spc="75" dirty="0">
                <a:latin typeface="Trebuchet MS"/>
                <a:cs typeface="Trebuchet MS"/>
              </a:rPr>
              <a:t>of</a:t>
            </a:r>
            <a:r>
              <a:rPr sz="1350" b="1" spc="45" dirty="0">
                <a:latin typeface="Trebuchet MS"/>
                <a:cs typeface="Trebuchet MS"/>
              </a:rPr>
              <a:t> </a:t>
            </a:r>
            <a:r>
              <a:rPr sz="1350" b="1" spc="40" dirty="0">
                <a:latin typeface="Trebuchet MS"/>
                <a:cs typeface="Trebuchet MS"/>
              </a:rPr>
              <a:t>G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7528" y="3720953"/>
            <a:ext cx="1200785" cy="1905"/>
          </a:xfrm>
          <a:custGeom>
            <a:avLst/>
            <a:gdLst/>
            <a:ahLst/>
            <a:cxnLst/>
            <a:rect l="l" t="t" r="r" b="b"/>
            <a:pathLst>
              <a:path w="1200784" h="1904">
                <a:moveTo>
                  <a:pt x="0" y="0"/>
                </a:moveTo>
                <a:lnTo>
                  <a:pt x="1200441" y="169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86463" y="3893262"/>
            <a:ext cx="1905" cy="712470"/>
          </a:xfrm>
          <a:custGeom>
            <a:avLst/>
            <a:gdLst/>
            <a:ahLst/>
            <a:cxnLst/>
            <a:rect l="l" t="t" r="r" b="b"/>
            <a:pathLst>
              <a:path w="1904" h="712470">
                <a:moveTo>
                  <a:pt x="0" y="712125"/>
                </a:moveTo>
                <a:lnTo>
                  <a:pt x="1695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41403" y="3893262"/>
            <a:ext cx="1905" cy="712470"/>
          </a:xfrm>
          <a:custGeom>
            <a:avLst/>
            <a:gdLst/>
            <a:ahLst/>
            <a:cxnLst/>
            <a:rect l="l" t="t" r="r" b="b"/>
            <a:pathLst>
              <a:path w="1904" h="712470">
                <a:moveTo>
                  <a:pt x="0" y="712125"/>
                </a:moveTo>
                <a:lnTo>
                  <a:pt x="1695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35921" y="4849036"/>
            <a:ext cx="516890" cy="489584"/>
          </a:xfrm>
          <a:custGeom>
            <a:avLst/>
            <a:gdLst/>
            <a:ahLst/>
            <a:cxnLst/>
            <a:rect l="l" t="t" r="r" b="b"/>
            <a:pathLst>
              <a:path w="516890" h="489585">
                <a:moveTo>
                  <a:pt x="0" y="489312"/>
                </a:moveTo>
                <a:lnTo>
                  <a:pt x="36892" y="454361"/>
                </a:lnTo>
                <a:lnTo>
                  <a:pt x="73785" y="419410"/>
                </a:lnTo>
                <a:lnTo>
                  <a:pt x="110678" y="384460"/>
                </a:lnTo>
                <a:lnTo>
                  <a:pt x="147571" y="349509"/>
                </a:lnTo>
                <a:lnTo>
                  <a:pt x="184463" y="314558"/>
                </a:lnTo>
                <a:lnTo>
                  <a:pt x="221356" y="279607"/>
                </a:lnTo>
                <a:lnTo>
                  <a:pt x="258249" y="244656"/>
                </a:lnTo>
                <a:lnTo>
                  <a:pt x="295141" y="209705"/>
                </a:lnTo>
                <a:lnTo>
                  <a:pt x="332034" y="174754"/>
                </a:lnTo>
                <a:lnTo>
                  <a:pt x="368927" y="139803"/>
                </a:lnTo>
                <a:lnTo>
                  <a:pt x="405819" y="104852"/>
                </a:lnTo>
                <a:lnTo>
                  <a:pt x="442712" y="69901"/>
                </a:lnTo>
                <a:lnTo>
                  <a:pt x="479604" y="34950"/>
                </a:lnTo>
                <a:lnTo>
                  <a:pt x="516497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656696" y="4549752"/>
            <a:ext cx="1129030" cy="1088390"/>
            <a:chOff x="5656696" y="4549752"/>
            <a:chExt cx="1129030" cy="1088390"/>
          </a:xfrm>
        </p:grpSpPr>
        <p:sp>
          <p:nvSpPr>
            <p:cNvPr id="7" name="object 7"/>
            <p:cNvSpPr/>
            <p:nvPr/>
          </p:nvSpPr>
          <p:spPr>
            <a:xfrm>
              <a:off x="5962756" y="4849057"/>
              <a:ext cx="516890" cy="489584"/>
            </a:xfrm>
            <a:custGeom>
              <a:avLst/>
              <a:gdLst/>
              <a:ahLst/>
              <a:cxnLst/>
              <a:rect l="l" t="t" r="r" b="b"/>
              <a:pathLst>
                <a:path w="516889" h="489585">
                  <a:moveTo>
                    <a:pt x="0" y="0"/>
                  </a:moveTo>
                  <a:lnTo>
                    <a:pt x="36892" y="34950"/>
                  </a:lnTo>
                  <a:lnTo>
                    <a:pt x="73784" y="69901"/>
                  </a:lnTo>
                  <a:lnTo>
                    <a:pt x="110677" y="104852"/>
                  </a:lnTo>
                  <a:lnTo>
                    <a:pt x="147569" y="139803"/>
                  </a:lnTo>
                  <a:lnTo>
                    <a:pt x="184462" y="174754"/>
                  </a:lnTo>
                  <a:lnTo>
                    <a:pt x="221354" y="209705"/>
                  </a:lnTo>
                  <a:lnTo>
                    <a:pt x="258247" y="244655"/>
                  </a:lnTo>
                  <a:lnTo>
                    <a:pt x="295139" y="279606"/>
                  </a:lnTo>
                  <a:lnTo>
                    <a:pt x="332032" y="314557"/>
                  </a:lnTo>
                  <a:lnTo>
                    <a:pt x="368924" y="349508"/>
                  </a:lnTo>
                  <a:lnTo>
                    <a:pt x="405817" y="384459"/>
                  </a:lnTo>
                  <a:lnTo>
                    <a:pt x="442709" y="419410"/>
                  </a:lnTo>
                  <a:lnTo>
                    <a:pt x="479601" y="454360"/>
                  </a:lnTo>
                  <a:lnTo>
                    <a:pt x="516494" y="489311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61464" y="455452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4" y="50653"/>
                  </a:lnTo>
                  <a:lnTo>
                    <a:pt x="22513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61464" y="455452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3"/>
                  </a:lnTo>
                  <a:lnTo>
                    <a:pt x="345889" y="172945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5"/>
                  </a:lnTo>
                  <a:lnTo>
                    <a:pt x="5628" y="129073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34629" y="5286993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5" y="0"/>
                  </a:moveTo>
                  <a:lnTo>
                    <a:pt x="129073" y="5628"/>
                  </a:lnTo>
                  <a:lnTo>
                    <a:pt x="87532" y="22513"/>
                  </a:lnTo>
                  <a:lnTo>
                    <a:pt x="50654" y="50654"/>
                  </a:lnTo>
                  <a:lnTo>
                    <a:pt x="22513" y="87532"/>
                  </a:lnTo>
                  <a:lnTo>
                    <a:pt x="5628" y="129073"/>
                  </a:lnTo>
                  <a:lnTo>
                    <a:pt x="0" y="172945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3" y="340261"/>
                  </a:lnTo>
                  <a:lnTo>
                    <a:pt x="172945" y="345890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90" y="172945"/>
                  </a:lnTo>
                  <a:lnTo>
                    <a:pt x="340261" y="129073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34629" y="528699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5"/>
                  </a:moveTo>
                  <a:lnTo>
                    <a:pt x="323376" y="87532"/>
                  </a:lnTo>
                  <a:lnTo>
                    <a:pt x="340261" y="129073"/>
                  </a:lnTo>
                  <a:lnTo>
                    <a:pt x="345890" y="172945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5" y="345890"/>
                  </a:lnTo>
                  <a:lnTo>
                    <a:pt x="129073" y="340261"/>
                  </a:lnTo>
                  <a:lnTo>
                    <a:pt x="87532" y="323376"/>
                  </a:lnTo>
                  <a:lnTo>
                    <a:pt x="50655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5"/>
                  </a:lnTo>
                  <a:lnTo>
                    <a:pt x="5628" y="129073"/>
                  </a:lnTo>
                  <a:lnTo>
                    <a:pt x="22513" y="87532"/>
                  </a:lnTo>
                  <a:lnTo>
                    <a:pt x="50655" y="50655"/>
                  </a:lnTo>
                  <a:lnTo>
                    <a:pt x="87532" y="22513"/>
                  </a:lnTo>
                  <a:lnTo>
                    <a:pt x="129073" y="5628"/>
                  </a:lnTo>
                  <a:lnTo>
                    <a:pt x="172945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An</a:t>
            </a:r>
            <a:r>
              <a:rPr spc="135" dirty="0"/>
              <a:t> </a:t>
            </a:r>
            <a:r>
              <a:rPr dirty="0"/>
              <a:t>obstruction</a:t>
            </a:r>
            <a:r>
              <a:rPr spc="135" dirty="0"/>
              <a:t> </a:t>
            </a:r>
            <a:r>
              <a:rPr dirty="0"/>
              <a:t>to</a:t>
            </a:r>
            <a:r>
              <a:rPr spc="135" dirty="0"/>
              <a:t> </a:t>
            </a:r>
            <a:r>
              <a:rPr spc="-10" dirty="0"/>
              <a:t>bipartiteness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5267" y="1218991"/>
            <a:ext cx="796290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25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bipartite,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cannot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odd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length</a:t>
            </a:r>
            <a:r>
              <a:rPr sz="1800" spc="-10" dirty="0">
                <a:latin typeface="Lucida Sans Unicode"/>
                <a:cs typeface="Lucida Sans Unicode"/>
              </a:rPr>
              <a:t> cycle.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400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Not possible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2-</a:t>
            </a:r>
            <a:r>
              <a:rPr sz="1800" spc="-50" dirty="0">
                <a:latin typeface="Lucida Sans Unicode"/>
                <a:cs typeface="Lucida Sans Unicode"/>
              </a:rPr>
              <a:t>color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odd cycle,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alone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G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56696" y="3554048"/>
            <a:ext cx="355600" cy="355600"/>
            <a:chOff x="5656696" y="3554048"/>
            <a:chExt cx="355600" cy="355600"/>
          </a:xfrm>
        </p:grpSpPr>
        <p:sp>
          <p:nvSpPr>
            <p:cNvPr id="15" name="object 15"/>
            <p:cNvSpPr/>
            <p:nvPr/>
          </p:nvSpPr>
          <p:spPr>
            <a:xfrm>
              <a:off x="566146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4" y="50653"/>
                  </a:lnTo>
                  <a:lnTo>
                    <a:pt x="22513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6146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203027" y="3554048"/>
            <a:ext cx="355600" cy="355600"/>
            <a:chOff x="7203027" y="3554048"/>
            <a:chExt cx="355600" cy="355600"/>
          </a:xfrm>
        </p:grpSpPr>
        <p:sp>
          <p:nvSpPr>
            <p:cNvPr id="18" name="object 18"/>
            <p:cNvSpPr/>
            <p:nvPr/>
          </p:nvSpPr>
          <p:spPr>
            <a:xfrm>
              <a:off x="720779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07795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203027" y="4549752"/>
            <a:ext cx="355600" cy="355600"/>
            <a:chOff x="7203027" y="4549752"/>
            <a:chExt cx="355600" cy="355600"/>
          </a:xfrm>
        </p:grpSpPr>
        <p:sp>
          <p:nvSpPr>
            <p:cNvPr id="21" name="object 21"/>
            <p:cNvSpPr/>
            <p:nvPr/>
          </p:nvSpPr>
          <p:spPr>
            <a:xfrm>
              <a:off x="7207794" y="455452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07795" y="455452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3"/>
                  </a:lnTo>
                  <a:lnTo>
                    <a:pt x="345889" y="172945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5"/>
                  </a:lnTo>
                  <a:lnTo>
                    <a:pt x="5628" y="129073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611565" y="3532429"/>
            <a:ext cx="1900555" cy="2084705"/>
            <a:chOff x="1611565" y="3532429"/>
            <a:chExt cx="1900555" cy="2084705"/>
          </a:xfrm>
        </p:grpSpPr>
        <p:sp>
          <p:nvSpPr>
            <p:cNvPr id="24" name="object 24"/>
            <p:cNvSpPr/>
            <p:nvPr/>
          </p:nvSpPr>
          <p:spPr>
            <a:xfrm>
              <a:off x="1616334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1633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7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7"/>
                  </a:lnTo>
                  <a:lnTo>
                    <a:pt x="216816" y="340262"/>
                  </a:lnTo>
                  <a:lnTo>
                    <a:pt x="172944" y="345890"/>
                  </a:lnTo>
                  <a:lnTo>
                    <a:pt x="129072" y="340262"/>
                  </a:lnTo>
                  <a:lnTo>
                    <a:pt x="87532" y="323377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7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6139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6139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7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7"/>
                  </a:lnTo>
                  <a:lnTo>
                    <a:pt x="216816" y="340262"/>
                  </a:lnTo>
                  <a:lnTo>
                    <a:pt x="172944" y="345890"/>
                  </a:lnTo>
                  <a:lnTo>
                    <a:pt x="129072" y="340262"/>
                  </a:lnTo>
                  <a:lnTo>
                    <a:pt x="87532" y="323377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7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6334" y="453163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16333" y="453163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61393" y="453163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61393" y="453163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03312" y="526601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3"/>
                  </a:lnTo>
                  <a:lnTo>
                    <a:pt x="50653" y="50654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03312" y="526601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5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5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85464" y="3710143"/>
              <a:ext cx="1546860" cy="1600200"/>
            </a:xfrm>
            <a:custGeom>
              <a:avLst/>
              <a:gdLst/>
              <a:ahLst/>
              <a:cxnLst/>
              <a:rect l="l" t="t" r="r" b="b"/>
              <a:pathLst>
                <a:path w="1546860" h="1600200">
                  <a:moveTo>
                    <a:pt x="180770" y="0"/>
                  </a:moveTo>
                  <a:lnTo>
                    <a:pt x="180770" y="0"/>
                  </a:lnTo>
                  <a:lnTo>
                    <a:pt x="1320000" y="0"/>
                  </a:lnTo>
                  <a:lnTo>
                    <a:pt x="1371783" y="0"/>
                  </a:lnTo>
                </a:path>
                <a:path w="1546860" h="1600200">
                  <a:moveTo>
                    <a:pt x="1546330" y="817521"/>
                  </a:moveTo>
                  <a:lnTo>
                    <a:pt x="1546330" y="817521"/>
                  </a:lnTo>
                  <a:lnTo>
                    <a:pt x="1546330" y="226647"/>
                  </a:lnTo>
                  <a:lnTo>
                    <a:pt x="1546330" y="177408"/>
                  </a:lnTo>
                </a:path>
                <a:path w="1546860" h="1600200">
                  <a:moveTo>
                    <a:pt x="0" y="817521"/>
                  </a:moveTo>
                  <a:lnTo>
                    <a:pt x="0" y="817521"/>
                  </a:lnTo>
                  <a:lnTo>
                    <a:pt x="0" y="226647"/>
                  </a:lnTo>
                  <a:lnTo>
                    <a:pt x="0" y="177408"/>
                  </a:lnTo>
                </a:path>
                <a:path w="1546860" h="1600200">
                  <a:moveTo>
                    <a:pt x="813776" y="1572069"/>
                  </a:moveTo>
                  <a:lnTo>
                    <a:pt x="790150" y="1526428"/>
                  </a:lnTo>
                  <a:lnTo>
                    <a:pt x="766524" y="1480788"/>
                  </a:lnTo>
                  <a:lnTo>
                    <a:pt x="742899" y="1435148"/>
                  </a:lnTo>
                  <a:lnTo>
                    <a:pt x="719273" y="1389507"/>
                  </a:lnTo>
                  <a:lnTo>
                    <a:pt x="695648" y="1343867"/>
                  </a:lnTo>
                  <a:lnTo>
                    <a:pt x="672022" y="1298227"/>
                  </a:lnTo>
                  <a:lnTo>
                    <a:pt x="648397" y="1252586"/>
                  </a:lnTo>
                  <a:lnTo>
                    <a:pt x="624771" y="1206946"/>
                  </a:lnTo>
                  <a:lnTo>
                    <a:pt x="601145" y="1161306"/>
                  </a:lnTo>
                  <a:lnTo>
                    <a:pt x="577520" y="1115665"/>
                  </a:lnTo>
                  <a:lnTo>
                    <a:pt x="553894" y="1070025"/>
                  </a:lnTo>
                  <a:lnTo>
                    <a:pt x="530269" y="1024385"/>
                  </a:lnTo>
                  <a:lnTo>
                    <a:pt x="506643" y="978745"/>
                  </a:lnTo>
                  <a:lnTo>
                    <a:pt x="483018" y="933104"/>
                  </a:lnTo>
                  <a:lnTo>
                    <a:pt x="459392" y="887464"/>
                  </a:lnTo>
                  <a:lnTo>
                    <a:pt x="435767" y="841824"/>
                  </a:lnTo>
                  <a:lnTo>
                    <a:pt x="412141" y="796183"/>
                  </a:lnTo>
                  <a:lnTo>
                    <a:pt x="388515" y="750543"/>
                  </a:lnTo>
                  <a:lnTo>
                    <a:pt x="364890" y="704903"/>
                  </a:lnTo>
                  <a:lnTo>
                    <a:pt x="341264" y="659263"/>
                  </a:lnTo>
                  <a:lnTo>
                    <a:pt x="317639" y="613622"/>
                  </a:lnTo>
                  <a:lnTo>
                    <a:pt x="294013" y="567982"/>
                  </a:lnTo>
                  <a:lnTo>
                    <a:pt x="270388" y="522342"/>
                  </a:lnTo>
                  <a:lnTo>
                    <a:pt x="246762" y="476702"/>
                  </a:lnTo>
                  <a:lnTo>
                    <a:pt x="223136" y="431061"/>
                  </a:lnTo>
                  <a:lnTo>
                    <a:pt x="199511" y="385421"/>
                  </a:lnTo>
                  <a:lnTo>
                    <a:pt x="175885" y="339781"/>
                  </a:lnTo>
                  <a:lnTo>
                    <a:pt x="152260" y="294141"/>
                  </a:lnTo>
                  <a:lnTo>
                    <a:pt x="128634" y="248500"/>
                  </a:lnTo>
                  <a:lnTo>
                    <a:pt x="105009" y="202860"/>
                  </a:lnTo>
                  <a:lnTo>
                    <a:pt x="81383" y="157220"/>
                  </a:lnTo>
                </a:path>
                <a:path w="1546860" h="1600200">
                  <a:moveTo>
                    <a:pt x="1010485" y="1599802"/>
                  </a:moveTo>
                  <a:lnTo>
                    <a:pt x="1045627" y="1560267"/>
                  </a:lnTo>
                  <a:lnTo>
                    <a:pt x="1080770" y="1520732"/>
                  </a:lnTo>
                  <a:lnTo>
                    <a:pt x="1115912" y="1481197"/>
                  </a:lnTo>
                  <a:lnTo>
                    <a:pt x="1151054" y="1441662"/>
                  </a:lnTo>
                  <a:lnTo>
                    <a:pt x="1186196" y="1402127"/>
                  </a:lnTo>
                  <a:lnTo>
                    <a:pt x="1221338" y="1362592"/>
                  </a:lnTo>
                  <a:lnTo>
                    <a:pt x="1256481" y="1323057"/>
                  </a:lnTo>
                  <a:lnTo>
                    <a:pt x="1291623" y="1283522"/>
                  </a:lnTo>
                  <a:lnTo>
                    <a:pt x="1326765" y="1243987"/>
                  </a:lnTo>
                  <a:lnTo>
                    <a:pt x="1361907" y="1204452"/>
                  </a:lnTo>
                  <a:lnTo>
                    <a:pt x="1397049" y="1164917"/>
                  </a:lnTo>
                  <a:lnTo>
                    <a:pt x="1432191" y="1125383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947983" y="5754979"/>
            <a:ext cx="1190625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1295">
              <a:lnSpc>
                <a:spcPct val="1298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222222"/>
                </a:solidFill>
                <a:latin typeface="Trebuchet MS"/>
                <a:cs typeface="Trebuchet MS"/>
              </a:rPr>
              <a:t>bipartite </a:t>
            </a:r>
            <a:r>
              <a:rPr sz="1350" b="1" spc="110" dirty="0">
                <a:solidFill>
                  <a:srgbClr val="222222"/>
                </a:solidFill>
                <a:latin typeface="Trebuchet MS"/>
                <a:cs typeface="Trebuchet MS"/>
              </a:rPr>
              <a:t>(2-</a:t>
            </a:r>
            <a:r>
              <a:rPr sz="1350" b="1" spc="50" dirty="0">
                <a:solidFill>
                  <a:srgbClr val="222222"/>
                </a:solidFill>
                <a:latin typeface="Trebuchet MS"/>
                <a:cs typeface="Trebuchet MS"/>
              </a:rPr>
              <a:t>colorable)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36" name="object 36"/>
          <p:cNvSpPr txBox="1"/>
          <p:nvPr/>
        </p:nvSpPr>
        <p:spPr>
          <a:xfrm>
            <a:off x="5990349" y="5773418"/>
            <a:ext cx="1539240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835">
              <a:lnSpc>
                <a:spcPct val="129800"/>
              </a:lnSpc>
              <a:spcBef>
                <a:spcPts val="100"/>
              </a:spcBef>
            </a:pPr>
            <a:r>
              <a:rPr sz="1350" b="1" spc="55" dirty="0">
                <a:solidFill>
                  <a:srgbClr val="222222"/>
                </a:solidFill>
                <a:latin typeface="Trebuchet MS"/>
                <a:cs typeface="Trebuchet MS"/>
              </a:rPr>
              <a:t>not</a:t>
            </a:r>
            <a:r>
              <a:rPr sz="1350" b="1" spc="4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-10" dirty="0">
                <a:solidFill>
                  <a:srgbClr val="222222"/>
                </a:solidFill>
                <a:latin typeface="Trebuchet MS"/>
                <a:cs typeface="Trebuchet MS"/>
              </a:rPr>
              <a:t>bipartite </a:t>
            </a:r>
            <a:r>
              <a:rPr sz="1350" b="1" dirty="0">
                <a:solidFill>
                  <a:srgbClr val="222222"/>
                </a:solidFill>
                <a:latin typeface="Trebuchet MS"/>
                <a:cs typeface="Trebuchet MS"/>
              </a:rPr>
              <a:t>(not</a:t>
            </a:r>
            <a:r>
              <a:rPr sz="1350" b="1" spc="20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155" dirty="0">
                <a:solidFill>
                  <a:srgbClr val="222222"/>
                </a:solidFill>
                <a:latin typeface="Trebuchet MS"/>
                <a:cs typeface="Trebuchet MS"/>
              </a:rPr>
              <a:t>2-</a:t>
            </a:r>
            <a:r>
              <a:rPr sz="1350" b="1" spc="55" dirty="0">
                <a:solidFill>
                  <a:srgbClr val="222222"/>
                </a:solidFill>
                <a:latin typeface="Trebuchet MS"/>
                <a:cs typeface="Trebuchet MS"/>
              </a:rPr>
              <a:t>colorable)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72AE7-FF0D-6555-B230-7BB15424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67" y="475073"/>
            <a:ext cx="5316220" cy="323165"/>
          </a:xfrm>
        </p:spPr>
        <p:txBody>
          <a:bodyPr/>
          <a:lstStyle/>
          <a:p>
            <a:r>
              <a:rPr kumimoji="1" lang="en-GB" altLang="zh-CN"/>
              <a:t>Example of Graphs</a:t>
            </a:r>
            <a:endParaRPr kumimoji="1" lang="zh-CN" altLang="en-US"/>
          </a:p>
        </p:txBody>
      </p:sp>
      <p:pic>
        <p:nvPicPr>
          <p:cNvPr id="1026" name="Picture 2" descr="How to model relationships with Graph RAG and Milvus | Milvus, created by  Zilliz posted on the topic | LinkedIn">
            <a:extLst>
              <a:ext uri="{FF2B5EF4-FFF2-40B4-BE49-F238E27FC236}">
                <a16:creationId xmlns:a16="http://schemas.microsoft.com/office/drawing/2014/main" id="{9A07E25E-6805-A427-413B-7FC24CD2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9296400" cy="66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31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Bipartite</a:t>
            </a:r>
            <a:r>
              <a:rPr spc="320" dirty="0"/>
              <a:t> </a:t>
            </a:r>
            <a:r>
              <a:rPr spc="-1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9429" y="5164916"/>
            <a:ext cx="2818302" cy="18031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7167" y="1131247"/>
            <a:ext cx="8641715" cy="1837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100"/>
              </a:lnSpc>
              <a:spcBef>
                <a:spcPts val="100"/>
              </a:spcBef>
              <a:tabLst>
                <a:tab pos="1070610" algn="l"/>
                <a:tab pos="299466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0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k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layers</a:t>
            </a:r>
            <a:r>
              <a:rPr sz="1800" spc="-10" dirty="0">
                <a:latin typeface="Lucida Sans Unicode"/>
                <a:cs typeface="Lucida Sans Unicode"/>
              </a:rPr>
              <a:t> produced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Exactly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following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holds.</a:t>
            </a:r>
            <a:endParaRPr sz="1800">
              <a:latin typeface="Lucida Sans Unicode"/>
              <a:cs typeface="Lucida Sans Unicode"/>
            </a:endParaRPr>
          </a:p>
          <a:p>
            <a:pPr marL="648335" indent="-431800">
              <a:lnSpc>
                <a:spcPct val="100000"/>
              </a:lnSpc>
              <a:spcBef>
                <a:spcPts val="690"/>
              </a:spcBef>
              <a:buAutoNum type="romanLcParenBoth"/>
              <a:tabLst>
                <a:tab pos="648335" algn="l"/>
              </a:tabLst>
            </a:pP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</a:t>
            </a:r>
            <a:r>
              <a:rPr sz="1800" spc="-10" dirty="0">
                <a:latin typeface="Lucida Sans Unicode"/>
                <a:cs typeface="Lucida Sans Unicode"/>
              </a:rPr>
              <a:t>bipartite.</a:t>
            </a:r>
            <a:endParaRPr sz="1800">
              <a:latin typeface="Lucida Sans Unicode"/>
              <a:cs typeface="Lucida Sans Unicode"/>
            </a:endParaRPr>
          </a:p>
          <a:p>
            <a:pPr marL="642620" marR="588010" indent="-426084">
              <a:lnSpc>
                <a:spcPct val="132100"/>
              </a:lnSpc>
              <a:buAutoNum type="romanLcParenBoth"/>
              <a:tabLst>
                <a:tab pos="681355" algn="l"/>
              </a:tabLst>
            </a:pP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contains </a:t>
            </a:r>
            <a:r>
              <a:rPr sz="1800" spc="-25" dirty="0">
                <a:latin typeface="Lucida Sans Unicode"/>
                <a:cs typeface="Lucida Sans Unicode"/>
              </a:rPr>
              <a:t>an 	</a:t>
            </a:r>
            <a:r>
              <a:rPr sz="1800" spc="-65" dirty="0">
                <a:latin typeface="Lucida Sans Unicode"/>
                <a:cs typeface="Lucida Sans Unicode"/>
              </a:rPr>
              <a:t>odd-</a:t>
            </a:r>
            <a:r>
              <a:rPr sz="1800" spc="-30" dirty="0">
                <a:latin typeface="Lucida Sans Unicode"/>
                <a:cs typeface="Lucida Sans Unicode"/>
              </a:rPr>
              <a:t>length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 (and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hence is 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bipartite).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1204" y="7006074"/>
            <a:ext cx="6864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95" dirty="0">
                <a:latin typeface="Trebuchet MS"/>
                <a:cs typeface="Trebuchet MS"/>
              </a:rPr>
              <a:t>Case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-25" dirty="0">
                <a:latin typeface="Trebuchet MS"/>
                <a:cs typeface="Trebuchet MS"/>
              </a:rPr>
              <a:t>(i)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9872" y="6572016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7833" y="656693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2731" y="656693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5137" y="5134395"/>
            <a:ext cx="2822751" cy="179871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592706" y="6975554"/>
            <a:ext cx="7423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95" dirty="0">
                <a:latin typeface="Trebuchet MS"/>
                <a:cs typeface="Trebuchet MS"/>
              </a:rPr>
              <a:t>Case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-20" dirty="0">
                <a:latin typeface="Trebuchet MS"/>
                <a:cs typeface="Trebuchet MS"/>
              </a:rPr>
              <a:t>(ii)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6182574" y="6541497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7991" y="653641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63524" y="653641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Bipartite</a:t>
            </a:r>
            <a:r>
              <a:rPr spc="320" dirty="0"/>
              <a:t> </a:t>
            </a:r>
            <a:r>
              <a:rPr spc="-1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6884" y="5164916"/>
            <a:ext cx="2710847" cy="18031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6367" y="1131247"/>
            <a:ext cx="8743315" cy="3677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marR="93980">
              <a:lnSpc>
                <a:spcPct val="132100"/>
              </a:lnSpc>
              <a:spcBef>
                <a:spcPts val="100"/>
              </a:spcBef>
              <a:tabLst>
                <a:tab pos="1121410" algn="l"/>
                <a:tab pos="304546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0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k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layers</a:t>
            </a:r>
            <a:r>
              <a:rPr sz="1800" spc="-10" dirty="0">
                <a:latin typeface="Lucida Sans Unicode"/>
                <a:cs typeface="Lucida Sans Unicode"/>
              </a:rPr>
              <a:t> produced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Exactly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following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holds.</a:t>
            </a:r>
            <a:endParaRPr sz="1800">
              <a:latin typeface="Lucida Sans Unicode"/>
              <a:cs typeface="Lucida Sans Unicode"/>
            </a:endParaRPr>
          </a:p>
          <a:p>
            <a:pPr marL="699135" indent="-431800">
              <a:lnSpc>
                <a:spcPct val="100000"/>
              </a:lnSpc>
              <a:spcBef>
                <a:spcPts val="690"/>
              </a:spcBef>
              <a:buAutoNum type="romanLcParenBoth"/>
              <a:tabLst>
                <a:tab pos="699135" algn="l"/>
              </a:tabLst>
            </a:pP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</a:t>
            </a:r>
            <a:r>
              <a:rPr sz="1800" spc="-10" dirty="0">
                <a:latin typeface="Lucida Sans Unicode"/>
                <a:cs typeface="Lucida Sans Unicode"/>
              </a:rPr>
              <a:t>bipartite.</a:t>
            </a:r>
            <a:endParaRPr sz="1800">
              <a:latin typeface="Lucida Sans Unicode"/>
              <a:cs typeface="Lucida Sans Unicode"/>
            </a:endParaRPr>
          </a:p>
          <a:p>
            <a:pPr marL="693420" marR="638810" indent="-426084">
              <a:lnSpc>
                <a:spcPct val="132100"/>
              </a:lnSpc>
              <a:buAutoNum type="romanLcParenBoth"/>
              <a:tabLst>
                <a:tab pos="732155" algn="l"/>
              </a:tabLst>
            </a:pP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contains </a:t>
            </a:r>
            <a:r>
              <a:rPr sz="1800" spc="-25" dirty="0">
                <a:latin typeface="Lucida Sans Unicode"/>
                <a:cs typeface="Lucida Sans Unicode"/>
              </a:rPr>
              <a:t>an 	</a:t>
            </a:r>
            <a:r>
              <a:rPr sz="1800" spc="-65" dirty="0">
                <a:latin typeface="Lucida Sans Unicode"/>
                <a:cs typeface="Lucida Sans Unicode"/>
              </a:rPr>
              <a:t>odd-</a:t>
            </a:r>
            <a:r>
              <a:rPr sz="1800" spc="-30" dirty="0">
                <a:latin typeface="Lucida Sans Unicode"/>
                <a:cs typeface="Lucida Sans Unicode"/>
              </a:rPr>
              <a:t>length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 (and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hence is 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bipartite).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01600">
              <a:lnSpc>
                <a:spcPts val="1980"/>
              </a:lnSpc>
              <a:tabLst>
                <a:tab pos="5289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(i)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adjacent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layers.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previous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lemma,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implies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level.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3135"/>
              </a:lnSpc>
              <a:tabLst>
                <a:tab pos="192786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Bipartition:</a:t>
            </a:r>
            <a:r>
              <a:rPr sz="1800" dirty="0">
                <a:latin typeface="Lucida Sans Unicode"/>
                <a:cs typeface="Lucida Sans Unicode"/>
              </a:rPr>
              <a:t>	red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odd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levels,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levels.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2471204" y="7006074"/>
            <a:ext cx="6864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95" dirty="0">
                <a:latin typeface="Trebuchet MS"/>
                <a:cs typeface="Trebuchet MS"/>
              </a:rPr>
              <a:t>Case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-25" dirty="0">
                <a:latin typeface="Trebuchet MS"/>
                <a:cs typeface="Trebuchet MS"/>
              </a:rPr>
              <a:t>(i)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9872" y="6572016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7833" y="656693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2731" y="656693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Bipartite</a:t>
            </a:r>
            <a:r>
              <a:rPr spc="32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1767" y="1131247"/>
            <a:ext cx="869251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68580">
              <a:lnSpc>
                <a:spcPct val="132100"/>
              </a:lnSpc>
              <a:spcBef>
                <a:spcPts val="100"/>
              </a:spcBef>
              <a:tabLst>
                <a:tab pos="1096010" algn="l"/>
                <a:tab pos="302006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0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k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layers</a:t>
            </a:r>
            <a:r>
              <a:rPr sz="1800" spc="-10" dirty="0">
                <a:latin typeface="Lucida Sans Unicode"/>
                <a:cs typeface="Lucida Sans Unicode"/>
              </a:rPr>
              <a:t> produced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Exactly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following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holds.</a:t>
            </a:r>
            <a:endParaRPr sz="1800">
              <a:latin typeface="Lucida Sans Unicode"/>
              <a:cs typeface="Lucida Sans Unicode"/>
            </a:endParaRPr>
          </a:p>
          <a:p>
            <a:pPr marL="673735" indent="-431800">
              <a:lnSpc>
                <a:spcPct val="100000"/>
              </a:lnSpc>
              <a:spcBef>
                <a:spcPts val="690"/>
              </a:spcBef>
              <a:buAutoNum type="romanLcParenBoth"/>
              <a:tabLst>
                <a:tab pos="673735" algn="l"/>
              </a:tabLst>
            </a:pP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</a:t>
            </a:r>
            <a:r>
              <a:rPr sz="1800" spc="-10" dirty="0">
                <a:latin typeface="Lucida Sans Unicode"/>
                <a:cs typeface="Lucida Sans Unicode"/>
              </a:rPr>
              <a:t>bipartite.</a:t>
            </a:r>
            <a:endParaRPr sz="1800">
              <a:latin typeface="Lucida Sans Unicode"/>
              <a:cs typeface="Lucida Sans Unicode"/>
            </a:endParaRPr>
          </a:p>
          <a:p>
            <a:pPr marL="668020" marR="613410" indent="-426084">
              <a:lnSpc>
                <a:spcPct val="132100"/>
              </a:lnSpc>
              <a:buAutoNum type="romanLcParenBoth"/>
              <a:tabLst>
                <a:tab pos="706755" algn="l"/>
              </a:tabLst>
            </a:pP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contains </a:t>
            </a:r>
            <a:r>
              <a:rPr sz="1800" spc="-25" dirty="0">
                <a:latin typeface="Lucida Sans Unicode"/>
                <a:cs typeface="Lucida Sans Unicode"/>
              </a:rPr>
              <a:t>an 	</a:t>
            </a:r>
            <a:r>
              <a:rPr sz="1800" spc="-65" dirty="0">
                <a:latin typeface="Lucida Sans Unicode"/>
                <a:cs typeface="Lucida Sans Unicode"/>
              </a:rPr>
              <a:t>odd-</a:t>
            </a:r>
            <a:r>
              <a:rPr sz="1800" spc="-30" dirty="0">
                <a:latin typeface="Lucida Sans Unicode"/>
                <a:cs typeface="Lucida Sans Unicode"/>
              </a:rPr>
              <a:t>length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 (and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hence is 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bipartite).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76200">
              <a:lnSpc>
                <a:spcPts val="1980"/>
              </a:lnSpc>
              <a:tabLst>
                <a:tab pos="5035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(ii)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24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spc="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spc="6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spc="5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level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L</a:t>
            </a:r>
            <a:r>
              <a:rPr sz="1800" i="1" spc="-37" baseline="-18518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41" y="3981023"/>
            <a:ext cx="504063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z</a:t>
            </a:r>
            <a:r>
              <a:rPr sz="1800" spc="5" dirty="0">
                <a:latin typeface="Times New Roman"/>
                <a:cs typeface="Times New Roman"/>
              </a:rPr>
              <a:t> = </a:t>
            </a:r>
            <a:r>
              <a:rPr sz="1800" i="1" dirty="0">
                <a:latin typeface="Times New Roman"/>
                <a:cs typeface="Times New Roman"/>
              </a:rPr>
              <a:t>lca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spc="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spc="30" dirty="0">
                <a:latin typeface="Times New Roman"/>
                <a:cs typeface="Times New Roman"/>
              </a:rPr>
              <a:t>) = </a:t>
            </a:r>
            <a:r>
              <a:rPr sz="1800" dirty="0">
                <a:latin typeface="Lucida Sans Unicode"/>
                <a:cs typeface="Lucida Sans Unicode"/>
              </a:rPr>
              <a:t>lowest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common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ancestor.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4343444"/>
            <a:ext cx="343217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419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level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containing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z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4609423"/>
            <a:ext cx="523875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Consider cycle that takes edge from 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</a:t>
            </a:r>
            <a:r>
              <a:rPr sz="1800" i="1" spc="-25" dirty="0">
                <a:latin typeface="Times New Roman"/>
                <a:cs typeface="Times New Roman"/>
              </a:rPr>
              <a:t>y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z</a:t>
            </a:r>
            <a:r>
              <a:rPr sz="1800" spc="-10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z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x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5430708"/>
            <a:ext cx="601980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994535" algn="l"/>
                <a:tab pos="2338070" algn="l"/>
                <a:tab pos="2639060" algn="l"/>
                <a:tab pos="4231005" algn="l"/>
                <a:tab pos="586549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Its length </a:t>
            </a:r>
            <a:r>
              <a:rPr sz="1800" spc="-25" dirty="0">
                <a:latin typeface="Lucida Sans Unicode"/>
                <a:cs typeface="Lucida Sans Unicode"/>
              </a:rPr>
              <a:t>is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+</a:t>
            </a:r>
            <a:r>
              <a:rPr sz="1800" dirty="0">
                <a:latin typeface="Times New Roman"/>
                <a:cs typeface="Times New Roman"/>
              </a:rPr>
              <a:t>	(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j </a:t>
            </a:r>
            <a:r>
              <a:rPr sz="1800" dirty="0">
                <a:latin typeface="Times New Roman"/>
                <a:cs typeface="Times New Roman"/>
              </a:rPr>
              <a:t>– </a:t>
            </a:r>
            <a:r>
              <a:rPr sz="1800" i="1" spc="-25" dirty="0">
                <a:latin typeface="Times New Roman"/>
                <a:cs typeface="Times New Roman"/>
              </a:rPr>
              <a:t>i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,</a:t>
            </a:r>
            <a:r>
              <a:rPr sz="1800" dirty="0">
                <a:latin typeface="Lucida Sans Unicode"/>
                <a:cs typeface="Lucida Sans Unicode"/>
              </a:rPr>
              <a:t>	which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odd.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6462" y="3635116"/>
            <a:ext cx="1890524" cy="276584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56331" y="4140827"/>
            <a:ext cx="8896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z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lca(x,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y)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810503" y="4420927"/>
            <a:ext cx="160020" cy="304800"/>
            <a:chOff x="8810503" y="4420927"/>
            <a:chExt cx="160020" cy="304800"/>
          </a:xfrm>
        </p:grpSpPr>
        <p:sp>
          <p:nvSpPr>
            <p:cNvPr id="11" name="object 11"/>
            <p:cNvSpPr/>
            <p:nvPr/>
          </p:nvSpPr>
          <p:spPr>
            <a:xfrm>
              <a:off x="8837353" y="4430465"/>
              <a:ext cx="123825" cy="242570"/>
            </a:xfrm>
            <a:custGeom>
              <a:avLst/>
              <a:gdLst/>
              <a:ahLst/>
              <a:cxnLst/>
              <a:rect l="l" t="t" r="r" b="b"/>
              <a:pathLst>
                <a:path w="123825" h="242570">
                  <a:moveTo>
                    <a:pt x="0" y="242409"/>
                  </a:moveTo>
                  <a:lnTo>
                    <a:pt x="4329" y="233912"/>
                  </a:lnTo>
                  <a:lnTo>
                    <a:pt x="123546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10503" y="4623196"/>
              <a:ext cx="82550" cy="102870"/>
            </a:xfrm>
            <a:custGeom>
              <a:avLst/>
              <a:gdLst/>
              <a:ahLst/>
              <a:cxnLst/>
              <a:rect l="l" t="t" r="r" b="b"/>
              <a:pathLst>
                <a:path w="82550" h="102870">
                  <a:moveTo>
                    <a:pt x="784" y="0"/>
                  </a:moveTo>
                  <a:lnTo>
                    <a:pt x="0" y="102363"/>
                  </a:lnTo>
                  <a:lnTo>
                    <a:pt x="82362" y="41574"/>
                  </a:lnTo>
                  <a:lnTo>
                    <a:pt x="31181" y="4118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3478671" y="5876406"/>
            <a:ext cx="486409" cy="154305"/>
          </a:xfrm>
          <a:custGeom>
            <a:avLst/>
            <a:gdLst/>
            <a:ahLst/>
            <a:cxnLst/>
            <a:rect l="l" t="t" r="r" b="b"/>
            <a:pathLst>
              <a:path w="486410" h="154304">
                <a:moveTo>
                  <a:pt x="486407" y="0"/>
                </a:moveTo>
                <a:lnTo>
                  <a:pt x="483222" y="30028"/>
                </a:lnTo>
                <a:lnTo>
                  <a:pt x="474535" y="54550"/>
                </a:lnTo>
                <a:lnTo>
                  <a:pt x="461651" y="71084"/>
                </a:lnTo>
                <a:lnTo>
                  <a:pt x="445873" y="77147"/>
                </a:lnTo>
                <a:lnTo>
                  <a:pt x="283737" y="77147"/>
                </a:lnTo>
                <a:lnTo>
                  <a:pt x="267960" y="83209"/>
                </a:lnTo>
                <a:lnTo>
                  <a:pt x="255075" y="99742"/>
                </a:lnTo>
                <a:lnTo>
                  <a:pt x="246389" y="124264"/>
                </a:lnTo>
                <a:lnTo>
                  <a:pt x="243203" y="154294"/>
                </a:lnTo>
                <a:lnTo>
                  <a:pt x="240018" y="124264"/>
                </a:lnTo>
                <a:lnTo>
                  <a:pt x="231331" y="99742"/>
                </a:lnTo>
                <a:lnTo>
                  <a:pt x="218447" y="83209"/>
                </a:lnTo>
                <a:lnTo>
                  <a:pt x="202669" y="77147"/>
                </a:lnTo>
                <a:lnTo>
                  <a:pt x="40533" y="77147"/>
                </a:lnTo>
                <a:lnTo>
                  <a:pt x="24755" y="71084"/>
                </a:lnTo>
                <a:lnTo>
                  <a:pt x="11871" y="54550"/>
                </a:lnTo>
                <a:lnTo>
                  <a:pt x="3185" y="30028"/>
                </a:lnTo>
                <a:lnTo>
                  <a:pt x="0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32586" y="5876406"/>
            <a:ext cx="486409" cy="154305"/>
          </a:xfrm>
          <a:custGeom>
            <a:avLst/>
            <a:gdLst/>
            <a:ahLst/>
            <a:cxnLst/>
            <a:rect l="l" t="t" r="r" b="b"/>
            <a:pathLst>
              <a:path w="486410" h="154304">
                <a:moveTo>
                  <a:pt x="486407" y="0"/>
                </a:moveTo>
                <a:lnTo>
                  <a:pt x="483222" y="30028"/>
                </a:lnTo>
                <a:lnTo>
                  <a:pt x="474535" y="54550"/>
                </a:lnTo>
                <a:lnTo>
                  <a:pt x="461651" y="71084"/>
                </a:lnTo>
                <a:lnTo>
                  <a:pt x="445873" y="77147"/>
                </a:lnTo>
                <a:lnTo>
                  <a:pt x="283737" y="77147"/>
                </a:lnTo>
                <a:lnTo>
                  <a:pt x="267960" y="83209"/>
                </a:lnTo>
                <a:lnTo>
                  <a:pt x="255075" y="99742"/>
                </a:lnTo>
                <a:lnTo>
                  <a:pt x="246389" y="124264"/>
                </a:lnTo>
                <a:lnTo>
                  <a:pt x="243203" y="154294"/>
                </a:lnTo>
                <a:lnTo>
                  <a:pt x="240018" y="124264"/>
                </a:lnTo>
                <a:lnTo>
                  <a:pt x="231331" y="99742"/>
                </a:lnTo>
                <a:lnTo>
                  <a:pt x="218447" y="83209"/>
                </a:lnTo>
                <a:lnTo>
                  <a:pt x="202669" y="77147"/>
                </a:lnTo>
                <a:lnTo>
                  <a:pt x="40533" y="77147"/>
                </a:lnTo>
                <a:lnTo>
                  <a:pt x="24756" y="71084"/>
                </a:lnTo>
                <a:lnTo>
                  <a:pt x="11872" y="54550"/>
                </a:lnTo>
                <a:lnTo>
                  <a:pt x="3185" y="30028"/>
                </a:lnTo>
                <a:lnTo>
                  <a:pt x="0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13135" y="5876406"/>
            <a:ext cx="324485" cy="162560"/>
          </a:xfrm>
          <a:custGeom>
            <a:avLst/>
            <a:gdLst/>
            <a:ahLst/>
            <a:cxnLst/>
            <a:rect l="l" t="t" r="r" b="b"/>
            <a:pathLst>
              <a:path w="324485" h="162560">
                <a:moveTo>
                  <a:pt x="324271" y="0"/>
                </a:moveTo>
                <a:lnTo>
                  <a:pt x="322148" y="31555"/>
                </a:lnTo>
                <a:lnTo>
                  <a:pt x="316357" y="57323"/>
                </a:lnTo>
                <a:lnTo>
                  <a:pt x="307767" y="74697"/>
                </a:lnTo>
                <a:lnTo>
                  <a:pt x="297249" y="81067"/>
                </a:lnTo>
                <a:lnTo>
                  <a:pt x="189158" y="81067"/>
                </a:lnTo>
                <a:lnTo>
                  <a:pt x="178639" y="87438"/>
                </a:lnTo>
                <a:lnTo>
                  <a:pt x="170050" y="104812"/>
                </a:lnTo>
                <a:lnTo>
                  <a:pt x="164259" y="130580"/>
                </a:lnTo>
                <a:lnTo>
                  <a:pt x="162135" y="162135"/>
                </a:lnTo>
                <a:lnTo>
                  <a:pt x="160012" y="130580"/>
                </a:lnTo>
                <a:lnTo>
                  <a:pt x="154221" y="104812"/>
                </a:lnTo>
                <a:lnTo>
                  <a:pt x="145631" y="87438"/>
                </a:lnTo>
                <a:lnTo>
                  <a:pt x="135113" y="81067"/>
                </a:lnTo>
                <a:lnTo>
                  <a:pt x="27022" y="81067"/>
                </a:lnTo>
                <a:lnTo>
                  <a:pt x="16503" y="74697"/>
                </a:lnTo>
                <a:lnTo>
                  <a:pt x="7914" y="57323"/>
                </a:lnTo>
                <a:lnTo>
                  <a:pt x="2123" y="31555"/>
                </a:lnTo>
                <a:lnTo>
                  <a:pt x="0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29541" y="6050003"/>
            <a:ext cx="4013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(x,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y)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3322129" y="6050003"/>
            <a:ext cx="75755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3830" marR="5080" indent="-151765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from </a:t>
            </a:r>
            <a:r>
              <a:rPr sz="1200" spc="55" dirty="0">
                <a:solidFill>
                  <a:srgbClr val="8D3124"/>
                </a:solidFill>
                <a:latin typeface="Lucida Sans Unicode"/>
                <a:cs typeface="Lucida Sans Unicode"/>
              </a:rPr>
              <a:t>y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z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7277" y="6060176"/>
            <a:ext cx="75755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0655" marR="5080" indent="-148590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from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z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x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The</a:t>
            </a:r>
            <a:r>
              <a:rPr spc="80" dirty="0"/>
              <a:t> </a:t>
            </a:r>
            <a:r>
              <a:rPr spc="55" dirty="0"/>
              <a:t>only</a:t>
            </a:r>
            <a:r>
              <a:rPr spc="80" dirty="0"/>
              <a:t> </a:t>
            </a:r>
            <a:r>
              <a:rPr dirty="0"/>
              <a:t>obstruction</a:t>
            </a:r>
            <a:r>
              <a:rPr spc="80" dirty="0"/>
              <a:t> </a:t>
            </a:r>
            <a:r>
              <a:rPr dirty="0"/>
              <a:t>to</a:t>
            </a:r>
            <a:r>
              <a:rPr spc="80" dirty="0"/>
              <a:t> </a:t>
            </a:r>
            <a:r>
              <a:rPr spc="-10" dirty="0"/>
              <a:t>bipartiteness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7373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729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Corollary.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bipartite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odd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length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cycle.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56696" y="3554048"/>
            <a:ext cx="1901825" cy="2084070"/>
            <a:chOff x="5656696" y="3554048"/>
            <a:chExt cx="1901825" cy="2084070"/>
          </a:xfrm>
        </p:grpSpPr>
        <p:sp>
          <p:nvSpPr>
            <p:cNvPr id="5" name="object 5"/>
            <p:cNvSpPr/>
            <p:nvPr/>
          </p:nvSpPr>
          <p:spPr>
            <a:xfrm>
              <a:off x="5834409" y="3730489"/>
              <a:ext cx="1546860" cy="883285"/>
            </a:xfrm>
            <a:custGeom>
              <a:avLst/>
              <a:gdLst/>
              <a:ahLst/>
              <a:cxnLst/>
              <a:rect l="l" t="t" r="r" b="b"/>
              <a:pathLst>
                <a:path w="1546859" h="883285">
                  <a:moveTo>
                    <a:pt x="177681" y="0"/>
                  </a:moveTo>
                  <a:lnTo>
                    <a:pt x="229463" y="0"/>
                  </a:lnTo>
                  <a:lnTo>
                    <a:pt x="281244" y="0"/>
                  </a:lnTo>
                  <a:lnTo>
                    <a:pt x="333026" y="0"/>
                  </a:lnTo>
                  <a:lnTo>
                    <a:pt x="384807" y="0"/>
                  </a:lnTo>
                  <a:lnTo>
                    <a:pt x="436589" y="0"/>
                  </a:lnTo>
                  <a:lnTo>
                    <a:pt x="488370" y="0"/>
                  </a:lnTo>
                  <a:lnTo>
                    <a:pt x="540152" y="0"/>
                  </a:lnTo>
                  <a:lnTo>
                    <a:pt x="591933" y="0"/>
                  </a:lnTo>
                  <a:lnTo>
                    <a:pt x="643715" y="0"/>
                  </a:lnTo>
                  <a:lnTo>
                    <a:pt x="695496" y="0"/>
                  </a:lnTo>
                  <a:lnTo>
                    <a:pt x="747278" y="0"/>
                  </a:lnTo>
                  <a:lnTo>
                    <a:pt x="799060" y="0"/>
                  </a:lnTo>
                  <a:lnTo>
                    <a:pt x="850841" y="0"/>
                  </a:lnTo>
                  <a:lnTo>
                    <a:pt x="902623" y="0"/>
                  </a:lnTo>
                  <a:lnTo>
                    <a:pt x="954404" y="0"/>
                  </a:lnTo>
                  <a:lnTo>
                    <a:pt x="1006186" y="0"/>
                  </a:lnTo>
                  <a:lnTo>
                    <a:pt x="1057967" y="0"/>
                  </a:lnTo>
                  <a:lnTo>
                    <a:pt x="1109749" y="0"/>
                  </a:lnTo>
                  <a:lnTo>
                    <a:pt x="1161530" y="0"/>
                  </a:lnTo>
                  <a:lnTo>
                    <a:pt x="1213312" y="0"/>
                  </a:lnTo>
                  <a:lnTo>
                    <a:pt x="1265094" y="0"/>
                  </a:lnTo>
                  <a:lnTo>
                    <a:pt x="1316875" y="0"/>
                  </a:lnTo>
                  <a:lnTo>
                    <a:pt x="1368657" y="0"/>
                  </a:lnTo>
                </a:path>
                <a:path w="1546859" h="883285">
                  <a:moveTo>
                    <a:pt x="1546330" y="882916"/>
                  </a:moveTo>
                  <a:lnTo>
                    <a:pt x="1546330" y="882916"/>
                  </a:lnTo>
                  <a:lnTo>
                    <a:pt x="1546330" y="228680"/>
                  </a:lnTo>
                  <a:lnTo>
                    <a:pt x="1546330" y="178355"/>
                  </a:lnTo>
                </a:path>
                <a:path w="1546859" h="883285">
                  <a:moveTo>
                    <a:pt x="0" y="882916"/>
                  </a:moveTo>
                  <a:lnTo>
                    <a:pt x="0" y="882916"/>
                  </a:lnTo>
                  <a:lnTo>
                    <a:pt x="0" y="228680"/>
                  </a:lnTo>
                  <a:lnTo>
                    <a:pt x="0" y="178355"/>
                  </a:lnTo>
                </a:path>
              </a:pathLst>
            </a:custGeom>
            <a:ln w="5722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15069" y="3886308"/>
              <a:ext cx="734060" cy="1418590"/>
            </a:xfrm>
            <a:custGeom>
              <a:avLst/>
              <a:gdLst/>
              <a:ahLst/>
              <a:cxnLst/>
              <a:rect l="l" t="t" r="r" b="b"/>
              <a:pathLst>
                <a:path w="734059" h="1418589">
                  <a:moveTo>
                    <a:pt x="734010" y="1417981"/>
                  </a:moveTo>
                  <a:lnTo>
                    <a:pt x="710333" y="1372239"/>
                  </a:lnTo>
                  <a:lnTo>
                    <a:pt x="686655" y="1326498"/>
                  </a:lnTo>
                  <a:lnTo>
                    <a:pt x="662977" y="1280756"/>
                  </a:lnTo>
                  <a:lnTo>
                    <a:pt x="639299" y="1235015"/>
                  </a:lnTo>
                  <a:lnTo>
                    <a:pt x="615621" y="1189274"/>
                  </a:lnTo>
                  <a:lnTo>
                    <a:pt x="591943" y="1143532"/>
                  </a:lnTo>
                  <a:lnTo>
                    <a:pt x="568265" y="1097791"/>
                  </a:lnTo>
                  <a:lnTo>
                    <a:pt x="544588" y="1052049"/>
                  </a:lnTo>
                  <a:lnTo>
                    <a:pt x="520910" y="1006308"/>
                  </a:lnTo>
                  <a:lnTo>
                    <a:pt x="497232" y="960567"/>
                  </a:lnTo>
                  <a:lnTo>
                    <a:pt x="473554" y="914825"/>
                  </a:lnTo>
                  <a:lnTo>
                    <a:pt x="449876" y="869084"/>
                  </a:lnTo>
                  <a:lnTo>
                    <a:pt x="426199" y="823343"/>
                  </a:lnTo>
                  <a:lnTo>
                    <a:pt x="402521" y="777601"/>
                  </a:lnTo>
                  <a:lnTo>
                    <a:pt x="378843" y="731860"/>
                  </a:lnTo>
                  <a:lnTo>
                    <a:pt x="355165" y="686119"/>
                  </a:lnTo>
                  <a:lnTo>
                    <a:pt x="331488" y="640377"/>
                  </a:lnTo>
                  <a:lnTo>
                    <a:pt x="307810" y="594636"/>
                  </a:lnTo>
                  <a:lnTo>
                    <a:pt x="284132" y="548895"/>
                  </a:lnTo>
                  <a:lnTo>
                    <a:pt x="260454" y="503153"/>
                  </a:lnTo>
                  <a:lnTo>
                    <a:pt x="236777" y="457412"/>
                  </a:lnTo>
                  <a:lnTo>
                    <a:pt x="213099" y="411671"/>
                  </a:lnTo>
                  <a:lnTo>
                    <a:pt x="189421" y="365930"/>
                  </a:lnTo>
                  <a:lnTo>
                    <a:pt x="165743" y="320188"/>
                  </a:lnTo>
                  <a:lnTo>
                    <a:pt x="142066" y="274447"/>
                  </a:lnTo>
                  <a:lnTo>
                    <a:pt x="118388" y="228706"/>
                  </a:lnTo>
                  <a:lnTo>
                    <a:pt x="94710" y="182964"/>
                  </a:lnTo>
                  <a:lnTo>
                    <a:pt x="71033" y="137223"/>
                  </a:lnTo>
                  <a:lnTo>
                    <a:pt x="47355" y="91482"/>
                  </a:lnTo>
                  <a:lnTo>
                    <a:pt x="23677" y="45741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74963" y="4893921"/>
              <a:ext cx="1282065" cy="461645"/>
            </a:xfrm>
            <a:custGeom>
              <a:avLst/>
              <a:gdLst/>
              <a:ahLst/>
              <a:cxnLst/>
              <a:rect l="l" t="t" r="r" b="b"/>
              <a:pathLst>
                <a:path w="1282065" h="461645">
                  <a:moveTo>
                    <a:pt x="877745" y="439117"/>
                  </a:moveTo>
                  <a:lnTo>
                    <a:pt x="914467" y="401247"/>
                  </a:lnTo>
                  <a:lnTo>
                    <a:pt x="951189" y="363378"/>
                  </a:lnTo>
                  <a:lnTo>
                    <a:pt x="987911" y="325508"/>
                  </a:lnTo>
                  <a:lnTo>
                    <a:pt x="1024633" y="287639"/>
                  </a:lnTo>
                  <a:lnTo>
                    <a:pt x="1061355" y="249769"/>
                  </a:lnTo>
                  <a:lnTo>
                    <a:pt x="1098077" y="211899"/>
                  </a:lnTo>
                  <a:lnTo>
                    <a:pt x="1134799" y="174030"/>
                  </a:lnTo>
                  <a:lnTo>
                    <a:pt x="1171521" y="136160"/>
                  </a:lnTo>
                  <a:lnTo>
                    <a:pt x="1208243" y="98291"/>
                  </a:lnTo>
                  <a:lnTo>
                    <a:pt x="1244965" y="60421"/>
                  </a:lnTo>
                  <a:lnTo>
                    <a:pt x="1281687" y="22552"/>
                  </a:lnTo>
                </a:path>
                <a:path w="1282065" h="461645">
                  <a:moveTo>
                    <a:pt x="0" y="0"/>
                  </a:moveTo>
                  <a:lnTo>
                    <a:pt x="41004" y="30753"/>
                  </a:lnTo>
                  <a:lnTo>
                    <a:pt x="82009" y="61506"/>
                  </a:lnTo>
                  <a:lnTo>
                    <a:pt x="123013" y="92259"/>
                  </a:lnTo>
                  <a:lnTo>
                    <a:pt x="164017" y="123013"/>
                  </a:lnTo>
                  <a:lnTo>
                    <a:pt x="205022" y="153766"/>
                  </a:lnTo>
                  <a:lnTo>
                    <a:pt x="246026" y="184520"/>
                  </a:lnTo>
                  <a:lnTo>
                    <a:pt x="287031" y="215273"/>
                  </a:lnTo>
                  <a:lnTo>
                    <a:pt x="328035" y="246027"/>
                  </a:lnTo>
                  <a:lnTo>
                    <a:pt x="369040" y="276780"/>
                  </a:lnTo>
                  <a:lnTo>
                    <a:pt x="410044" y="307534"/>
                  </a:lnTo>
                  <a:lnTo>
                    <a:pt x="451048" y="338287"/>
                  </a:lnTo>
                  <a:lnTo>
                    <a:pt x="492053" y="369041"/>
                  </a:lnTo>
                  <a:lnTo>
                    <a:pt x="533057" y="399794"/>
                  </a:lnTo>
                  <a:lnTo>
                    <a:pt x="574061" y="430547"/>
                  </a:lnTo>
                  <a:lnTo>
                    <a:pt x="615066" y="461301"/>
                  </a:lnTo>
                </a:path>
              </a:pathLst>
            </a:custGeom>
            <a:ln w="5722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56707" y="5286993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5" y="0"/>
                  </a:moveTo>
                  <a:lnTo>
                    <a:pt x="129073" y="5628"/>
                  </a:lnTo>
                  <a:lnTo>
                    <a:pt x="87532" y="22513"/>
                  </a:lnTo>
                  <a:lnTo>
                    <a:pt x="50654" y="50654"/>
                  </a:lnTo>
                  <a:lnTo>
                    <a:pt x="22513" y="87532"/>
                  </a:lnTo>
                  <a:lnTo>
                    <a:pt x="5628" y="129073"/>
                  </a:lnTo>
                  <a:lnTo>
                    <a:pt x="0" y="172945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3" y="340261"/>
                  </a:lnTo>
                  <a:lnTo>
                    <a:pt x="172945" y="345890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90" y="172945"/>
                  </a:lnTo>
                  <a:lnTo>
                    <a:pt x="340261" y="129073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6708" y="528699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6" y="50655"/>
                  </a:moveTo>
                  <a:lnTo>
                    <a:pt x="323377" y="87532"/>
                  </a:lnTo>
                  <a:lnTo>
                    <a:pt x="340261" y="129073"/>
                  </a:lnTo>
                  <a:lnTo>
                    <a:pt x="345889" y="172945"/>
                  </a:lnTo>
                  <a:lnTo>
                    <a:pt x="340261" y="216816"/>
                  </a:lnTo>
                  <a:lnTo>
                    <a:pt x="323377" y="258357"/>
                  </a:lnTo>
                  <a:lnTo>
                    <a:pt x="295236" y="295235"/>
                  </a:lnTo>
                  <a:lnTo>
                    <a:pt x="258357" y="323376"/>
                  </a:lnTo>
                  <a:lnTo>
                    <a:pt x="216817" y="340261"/>
                  </a:lnTo>
                  <a:lnTo>
                    <a:pt x="172944" y="345890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5"/>
                  </a:lnTo>
                  <a:lnTo>
                    <a:pt x="5628" y="129073"/>
                  </a:lnTo>
                  <a:lnTo>
                    <a:pt x="22513" y="87532"/>
                  </a:lnTo>
                  <a:lnTo>
                    <a:pt x="50654" y="50655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7" y="5628"/>
                  </a:lnTo>
                  <a:lnTo>
                    <a:pt x="258357" y="22513"/>
                  </a:lnTo>
                  <a:lnTo>
                    <a:pt x="295236" y="506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6146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4" y="50653"/>
                  </a:lnTo>
                  <a:lnTo>
                    <a:pt x="22513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146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779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7795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1464" y="461746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4" y="50653"/>
                  </a:lnTo>
                  <a:lnTo>
                    <a:pt x="22513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1464" y="461746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07794" y="461746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07795" y="461746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075821" y="4166048"/>
            <a:ext cx="6997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0" dirty="0">
                <a:solidFill>
                  <a:srgbClr val="8D3124"/>
                </a:solidFill>
                <a:latin typeface="Lucida Sans Unicode"/>
                <a:cs typeface="Lucida Sans Unicode"/>
              </a:rPr>
              <a:t>5-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cycle</a:t>
            </a:r>
            <a:r>
              <a:rPr sz="1200" spc="7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20062" y="4249112"/>
            <a:ext cx="468630" cy="92075"/>
            <a:chOff x="7520062" y="4249112"/>
            <a:chExt cx="468630" cy="92075"/>
          </a:xfrm>
        </p:grpSpPr>
        <p:sp>
          <p:nvSpPr>
            <p:cNvPr id="20" name="object 20"/>
            <p:cNvSpPr/>
            <p:nvPr/>
          </p:nvSpPr>
          <p:spPr>
            <a:xfrm>
              <a:off x="7579194" y="4294891"/>
              <a:ext cx="409575" cy="0"/>
            </a:xfrm>
            <a:custGeom>
              <a:avLst/>
              <a:gdLst/>
              <a:ahLst/>
              <a:cxnLst/>
              <a:rect l="l" t="t" r="r" b="b"/>
              <a:pathLst>
                <a:path w="409575">
                  <a:moveTo>
                    <a:pt x="0" y="0"/>
                  </a:moveTo>
                  <a:lnTo>
                    <a:pt x="9537" y="0"/>
                  </a:lnTo>
                  <a:lnTo>
                    <a:pt x="408973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20062" y="424911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9" y="91559"/>
                  </a:lnTo>
                  <a:lnTo>
                    <a:pt x="68668" y="4577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611565" y="3532429"/>
            <a:ext cx="1900555" cy="2084705"/>
            <a:chOff x="1611565" y="3532429"/>
            <a:chExt cx="1900555" cy="2084705"/>
          </a:xfrm>
        </p:grpSpPr>
        <p:sp>
          <p:nvSpPr>
            <p:cNvPr id="23" name="object 23"/>
            <p:cNvSpPr/>
            <p:nvPr/>
          </p:nvSpPr>
          <p:spPr>
            <a:xfrm>
              <a:off x="1616334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1633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7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7"/>
                  </a:lnTo>
                  <a:lnTo>
                    <a:pt x="216816" y="340262"/>
                  </a:lnTo>
                  <a:lnTo>
                    <a:pt x="172944" y="345890"/>
                  </a:lnTo>
                  <a:lnTo>
                    <a:pt x="129072" y="340262"/>
                  </a:lnTo>
                  <a:lnTo>
                    <a:pt x="87532" y="323377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7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6139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6139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7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7"/>
                  </a:lnTo>
                  <a:lnTo>
                    <a:pt x="216816" y="340262"/>
                  </a:lnTo>
                  <a:lnTo>
                    <a:pt x="172944" y="345890"/>
                  </a:lnTo>
                  <a:lnTo>
                    <a:pt x="129072" y="340262"/>
                  </a:lnTo>
                  <a:lnTo>
                    <a:pt x="87532" y="323377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7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16334" y="459521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3"/>
                  </a:lnTo>
                  <a:lnTo>
                    <a:pt x="50653" y="50654"/>
                  </a:lnTo>
                  <a:lnTo>
                    <a:pt x="22512" y="87532"/>
                  </a:lnTo>
                  <a:lnTo>
                    <a:pt x="5628" y="129073"/>
                  </a:lnTo>
                  <a:lnTo>
                    <a:pt x="0" y="172945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90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5"/>
                  </a:lnTo>
                  <a:lnTo>
                    <a:pt x="340261" y="129073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6333" y="459521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61393" y="459521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3"/>
                  </a:lnTo>
                  <a:lnTo>
                    <a:pt x="50653" y="50654"/>
                  </a:lnTo>
                  <a:lnTo>
                    <a:pt x="22512" y="87532"/>
                  </a:lnTo>
                  <a:lnTo>
                    <a:pt x="5628" y="129073"/>
                  </a:lnTo>
                  <a:lnTo>
                    <a:pt x="0" y="172945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90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5"/>
                  </a:lnTo>
                  <a:lnTo>
                    <a:pt x="340261" y="129073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61393" y="459521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03312" y="526601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3"/>
                  </a:lnTo>
                  <a:lnTo>
                    <a:pt x="50653" y="50654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03312" y="526601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5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5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85464" y="3710143"/>
              <a:ext cx="1546860" cy="1604010"/>
            </a:xfrm>
            <a:custGeom>
              <a:avLst/>
              <a:gdLst/>
              <a:ahLst/>
              <a:cxnLst/>
              <a:rect l="l" t="t" r="r" b="b"/>
              <a:pathLst>
                <a:path w="1546860" h="1604010">
                  <a:moveTo>
                    <a:pt x="180770" y="0"/>
                  </a:moveTo>
                  <a:lnTo>
                    <a:pt x="180770" y="0"/>
                  </a:lnTo>
                  <a:lnTo>
                    <a:pt x="1320000" y="0"/>
                  </a:lnTo>
                  <a:lnTo>
                    <a:pt x="1371783" y="0"/>
                  </a:lnTo>
                </a:path>
                <a:path w="1546860" h="1604010">
                  <a:moveTo>
                    <a:pt x="1546330" y="880798"/>
                  </a:moveTo>
                  <a:lnTo>
                    <a:pt x="1546330" y="880798"/>
                  </a:lnTo>
                  <a:lnTo>
                    <a:pt x="1546330" y="227314"/>
                  </a:lnTo>
                  <a:lnTo>
                    <a:pt x="1546330" y="177046"/>
                  </a:lnTo>
                </a:path>
                <a:path w="1546860" h="1604010">
                  <a:moveTo>
                    <a:pt x="0" y="880798"/>
                  </a:moveTo>
                  <a:lnTo>
                    <a:pt x="0" y="880798"/>
                  </a:lnTo>
                  <a:lnTo>
                    <a:pt x="0" y="227314"/>
                  </a:lnTo>
                  <a:lnTo>
                    <a:pt x="0" y="177046"/>
                  </a:lnTo>
                </a:path>
                <a:path w="1546860" h="1604010">
                  <a:moveTo>
                    <a:pt x="813776" y="1572069"/>
                  </a:moveTo>
                  <a:lnTo>
                    <a:pt x="790150" y="1526428"/>
                  </a:lnTo>
                  <a:lnTo>
                    <a:pt x="766524" y="1480788"/>
                  </a:lnTo>
                  <a:lnTo>
                    <a:pt x="742899" y="1435148"/>
                  </a:lnTo>
                  <a:lnTo>
                    <a:pt x="719273" y="1389507"/>
                  </a:lnTo>
                  <a:lnTo>
                    <a:pt x="695648" y="1343867"/>
                  </a:lnTo>
                  <a:lnTo>
                    <a:pt x="672022" y="1298227"/>
                  </a:lnTo>
                  <a:lnTo>
                    <a:pt x="648397" y="1252586"/>
                  </a:lnTo>
                  <a:lnTo>
                    <a:pt x="624771" y="1206946"/>
                  </a:lnTo>
                  <a:lnTo>
                    <a:pt x="601145" y="1161306"/>
                  </a:lnTo>
                  <a:lnTo>
                    <a:pt x="577520" y="1115665"/>
                  </a:lnTo>
                  <a:lnTo>
                    <a:pt x="553894" y="1070025"/>
                  </a:lnTo>
                  <a:lnTo>
                    <a:pt x="530269" y="1024385"/>
                  </a:lnTo>
                  <a:lnTo>
                    <a:pt x="506643" y="978745"/>
                  </a:lnTo>
                  <a:lnTo>
                    <a:pt x="483018" y="933104"/>
                  </a:lnTo>
                  <a:lnTo>
                    <a:pt x="459392" y="887464"/>
                  </a:lnTo>
                  <a:lnTo>
                    <a:pt x="435767" y="841824"/>
                  </a:lnTo>
                  <a:lnTo>
                    <a:pt x="412141" y="796183"/>
                  </a:lnTo>
                  <a:lnTo>
                    <a:pt x="388515" y="750543"/>
                  </a:lnTo>
                  <a:lnTo>
                    <a:pt x="364890" y="704903"/>
                  </a:lnTo>
                  <a:lnTo>
                    <a:pt x="341264" y="659263"/>
                  </a:lnTo>
                  <a:lnTo>
                    <a:pt x="317639" y="613622"/>
                  </a:lnTo>
                  <a:lnTo>
                    <a:pt x="294013" y="567982"/>
                  </a:lnTo>
                  <a:lnTo>
                    <a:pt x="270388" y="522342"/>
                  </a:lnTo>
                  <a:lnTo>
                    <a:pt x="246762" y="476702"/>
                  </a:lnTo>
                  <a:lnTo>
                    <a:pt x="223136" y="431061"/>
                  </a:lnTo>
                  <a:lnTo>
                    <a:pt x="199511" y="385421"/>
                  </a:lnTo>
                  <a:lnTo>
                    <a:pt x="175885" y="339781"/>
                  </a:lnTo>
                  <a:lnTo>
                    <a:pt x="152260" y="294141"/>
                  </a:lnTo>
                  <a:lnTo>
                    <a:pt x="128634" y="248500"/>
                  </a:lnTo>
                  <a:lnTo>
                    <a:pt x="105009" y="202860"/>
                  </a:lnTo>
                  <a:lnTo>
                    <a:pt x="81383" y="157220"/>
                  </a:lnTo>
                </a:path>
                <a:path w="1546860" h="1604010">
                  <a:moveTo>
                    <a:pt x="1016996" y="1603891"/>
                  </a:moveTo>
                  <a:lnTo>
                    <a:pt x="1050917" y="1568910"/>
                  </a:lnTo>
                  <a:lnTo>
                    <a:pt x="1084838" y="1533929"/>
                  </a:lnTo>
                  <a:lnTo>
                    <a:pt x="1118760" y="1498948"/>
                  </a:lnTo>
                  <a:lnTo>
                    <a:pt x="1152681" y="1463967"/>
                  </a:lnTo>
                  <a:lnTo>
                    <a:pt x="1186602" y="1428985"/>
                  </a:lnTo>
                  <a:lnTo>
                    <a:pt x="1220523" y="1394004"/>
                  </a:lnTo>
                  <a:lnTo>
                    <a:pt x="1254445" y="1359023"/>
                  </a:lnTo>
                  <a:lnTo>
                    <a:pt x="1288366" y="1324041"/>
                  </a:lnTo>
                  <a:lnTo>
                    <a:pt x="1322287" y="1289060"/>
                  </a:lnTo>
                  <a:lnTo>
                    <a:pt x="1356208" y="1254079"/>
                  </a:lnTo>
                  <a:lnTo>
                    <a:pt x="1390130" y="1219098"/>
                  </a:lnTo>
                  <a:lnTo>
                    <a:pt x="1424051" y="1184117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947983" y="5754979"/>
            <a:ext cx="1190625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1295">
              <a:lnSpc>
                <a:spcPct val="129800"/>
              </a:lnSpc>
              <a:spcBef>
                <a:spcPts val="100"/>
              </a:spcBef>
            </a:pPr>
            <a:r>
              <a:rPr sz="1350" b="1" spc="-10" dirty="0">
                <a:latin typeface="Trebuchet MS"/>
                <a:cs typeface="Trebuchet MS"/>
              </a:rPr>
              <a:t>bipartite </a:t>
            </a:r>
            <a:r>
              <a:rPr sz="1350" b="1" spc="110" dirty="0">
                <a:latin typeface="Trebuchet MS"/>
                <a:cs typeface="Trebuchet MS"/>
              </a:rPr>
              <a:t>(2-</a:t>
            </a:r>
            <a:r>
              <a:rPr sz="1350" b="1" spc="50" dirty="0">
                <a:latin typeface="Trebuchet MS"/>
                <a:cs typeface="Trebuchet MS"/>
              </a:rPr>
              <a:t>colorable)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5" name="object 35"/>
          <p:cNvSpPr txBox="1"/>
          <p:nvPr/>
        </p:nvSpPr>
        <p:spPr>
          <a:xfrm>
            <a:off x="5990349" y="5773418"/>
            <a:ext cx="1539240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835">
              <a:lnSpc>
                <a:spcPct val="129800"/>
              </a:lnSpc>
              <a:spcBef>
                <a:spcPts val="100"/>
              </a:spcBef>
            </a:pPr>
            <a:r>
              <a:rPr sz="1350" b="1" spc="55" dirty="0">
                <a:latin typeface="Trebuchet MS"/>
                <a:cs typeface="Trebuchet MS"/>
              </a:rPr>
              <a:t>not</a:t>
            </a:r>
            <a:r>
              <a:rPr sz="1350" b="1" spc="45" dirty="0">
                <a:latin typeface="Trebuchet MS"/>
                <a:cs typeface="Trebuchet MS"/>
              </a:rPr>
              <a:t> </a:t>
            </a:r>
            <a:r>
              <a:rPr sz="1350" b="1" spc="-10" dirty="0">
                <a:latin typeface="Trebuchet MS"/>
                <a:cs typeface="Trebuchet MS"/>
              </a:rPr>
              <a:t>bipartite </a:t>
            </a:r>
            <a:r>
              <a:rPr sz="1350" b="1" dirty="0">
                <a:latin typeface="Trebuchet MS"/>
                <a:cs typeface="Trebuchet MS"/>
              </a:rPr>
              <a:t>(not</a:t>
            </a:r>
            <a:r>
              <a:rPr sz="1350" b="1" spc="200" dirty="0">
                <a:latin typeface="Trebuchet MS"/>
                <a:cs typeface="Trebuchet MS"/>
              </a:rPr>
              <a:t> </a:t>
            </a:r>
            <a:r>
              <a:rPr sz="1350" b="1" spc="155" dirty="0">
                <a:latin typeface="Trebuchet MS"/>
                <a:cs typeface="Trebuchet MS"/>
              </a:rPr>
              <a:t>2-</a:t>
            </a:r>
            <a:r>
              <a:rPr sz="1350" b="1" spc="55" dirty="0">
                <a:latin typeface="Trebuchet MS"/>
                <a:cs typeface="Trebuchet MS"/>
              </a:rPr>
              <a:t>colorable)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3.5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3.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135" dirty="0"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/>
              <a:t>basic</a:t>
            </a:r>
            <a:r>
              <a:rPr sz="2250" spc="-130" dirty="0"/>
              <a:t> </a:t>
            </a:r>
            <a:r>
              <a:rPr sz="2250" spc="-180" dirty="0"/>
              <a:t>definitions</a:t>
            </a:r>
            <a:r>
              <a:rPr sz="2250" spc="-135" dirty="0"/>
              <a:t> </a:t>
            </a:r>
            <a:r>
              <a:rPr sz="2250" spc="-175" dirty="0"/>
              <a:t>and</a:t>
            </a:r>
            <a:r>
              <a:rPr sz="2250" spc="-130" dirty="0"/>
              <a:t> </a:t>
            </a:r>
            <a:r>
              <a:rPr sz="2250" spc="-85" dirty="0"/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graph</a:t>
            </a:r>
            <a:r>
              <a:rPr sz="2250" spc="-145" dirty="0"/>
              <a:t> </a:t>
            </a: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75" dirty="0"/>
              <a:t>and</a:t>
            </a:r>
            <a:r>
              <a:rPr sz="2250" spc="-135" dirty="0"/>
              <a:t> </a:t>
            </a:r>
            <a:r>
              <a:rPr sz="2250" spc="-170" dirty="0"/>
              <a:t>graph</a:t>
            </a:r>
            <a:r>
              <a:rPr sz="2250" spc="-130" dirty="0"/>
              <a:t> </a:t>
            </a:r>
            <a:r>
              <a:rPr sz="2250" spc="-200" dirty="0"/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/>
              <a:t>testing</a:t>
            </a:r>
            <a:r>
              <a:rPr sz="2250" spc="-90" dirty="0"/>
              <a:t> </a:t>
            </a:r>
            <a:r>
              <a:rPr sz="2250" spc="-135" dirty="0"/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>
                <a:solidFill>
                  <a:srgbClr val="000000"/>
                </a:solidFill>
              </a:rPr>
              <a:t>connectivity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160" dirty="0">
                <a:solidFill>
                  <a:srgbClr val="000000"/>
                </a:solidFill>
              </a:rPr>
              <a:t>in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195" dirty="0">
                <a:solidFill>
                  <a:srgbClr val="000000"/>
                </a:solidFill>
              </a:rPr>
              <a:t>directed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25" dirty="0">
                <a:solidFill>
                  <a:srgbClr val="000000"/>
                </a:solidFill>
              </a:rPr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/>
              <a:t>DAGs</a:t>
            </a:r>
            <a:r>
              <a:rPr sz="2250" spc="-120" dirty="0"/>
              <a:t> </a:t>
            </a:r>
            <a:r>
              <a:rPr sz="2250" spc="-175" dirty="0"/>
              <a:t>and</a:t>
            </a:r>
            <a:r>
              <a:rPr sz="2250" spc="-125" dirty="0"/>
              <a:t> </a:t>
            </a:r>
            <a:r>
              <a:rPr sz="2250" spc="-155" dirty="0"/>
              <a:t>topological</a:t>
            </a:r>
            <a:r>
              <a:rPr sz="2250" spc="-125" dirty="0"/>
              <a:t> </a:t>
            </a:r>
            <a:r>
              <a:rPr sz="2250" spc="-40" dirty="0"/>
              <a:t>ordering</a:t>
            </a:r>
            <a:endParaRPr sz="22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225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567" y="1218991"/>
            <a:ext cx="5335270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1980"/>
              </a:lnSpc>
              <a:spcBef>
                <a:spcPts val="100"/>
              </a:spcBef>
              <a:tabLst>
                <a:tab pos="119824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Notation.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E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324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Edge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spc="5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leaves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enters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5205625"/>
            <a:ext cx="72193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  <a:tab pos="188976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Web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graph:</a:t>
            </a:r>
            <a:r>
              <a:rPr sz="1800" dirty="0">
                <a:latin typeface="Lucida Sans Unicode"/>
                <a:cs typeface="Lucida Sans Unicode"/>
              </a:rPr>
              <a:t>	hyperlink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points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web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page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another.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5430708"/>
            <a:ext cx="385508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Orientation of edges is </a:t>
            </a:r>
            <a:r>
              <a:rPr sz="1800" spc="-10" dirty="0">
                <a:latin typeface="Lucida Sans Unicode"/>
                <a:cs typeface="Lucida Sans Unicode"/>
              </a:rPr>
              <a:t>crucial.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5696687"/>
            <a:ext cx="798957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Modern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web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search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engines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exploit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hyperlink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structure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rank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web </a:t>
            </a:r>
            <a:r>
              <a:rPr sz="1800" dirty="0">
                <a:latin typeface="Lucida Sans Unicode"/>
                <a:cs typeface="Lucida Sans Unicode"/>
              </a:rPr>
              <a:t>pages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importance.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700" y="2414328"/>
            <a:ext cx="2774039" cy="187865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2567" y="1218991"/>
            <a:ext cx="2486025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Web</a:t>
            </a:r>
            <a:r>
              <a:rPr sz="1800" spc="-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graph.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3240"/>
              </a:lnSpc>
              <a:tabLst>
                <a:tab pos="128524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Node:</a:t>
            </a:r>
            <a:r>
              <a:rPr sz="1800" dirty="0">
                <a:latin typeface="Lucida Sans Unicode"/>
                <a:cs typeface="Lucida Sans Unicode"/>
              </a:rPr>
              <a:t>	web</a:t>
            </a:r>
            <a:r>
              <a:rPr sz="1800" spc="10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page.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41" y="1806495"/>
            <a:ext cx="7734934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15951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Edge:</a:t>
            </a:r>
            <a:r>
              <a:rPr sz="1800" dirty="0">
                <a:latin typeface="Lucida Sans Unicode"/>
                <a:cs typeface="Lucida Sans Unicode"/>
              </a:rPr>
              <a:t>	hyperlink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 one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page to another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(orientation 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crucial).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2072474"/>
            <a:ext cx="8182609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Modern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search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engines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exploit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hyperlink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structure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rank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web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pages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8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importance.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64224" y="5839838"/>
            <a:ext cx="92075" cy="1120140"/>
            <a:chOff x="7364224" y="5839838"/>
            <a:chExt cx="92075" cy="1120140"/>
          </a:xfrm>
        </p:grpSpPr>
        <p:sp>
          <p:nvSpPr>
            <p:cNvPr id="7" name="object 7"/>
            <p:cNvSpPr/>
            <p:nvPr/>
          </p:nvSpPr>
          <p:spPr>
            <a:xfrm>
              <a:off x="7409402" y="5921860"/>
              <a:ext cx="635" cy="1028065"/>
            </a:xfrm>
            <a:custGeom>
              <a:avLst/>
              <a:gdLst/>
              <a:ahLst/>
              <a:cxnLst/>
              <a:rect l="l" t="t" r="r" b="b"/>
              <a:pathLst>
                <a:path w="634" h="1028065">
                  <a:moveTo>
                    <a:pt x="0" y="1028016"/>
                  </a:moveTo>
                  <a:lnTo>
                    <a:pt x="31" y="977092"/>
                  </a:lnTo>
                  <a:lnTo>
                    <a:pt x="63" y="926168"/>
                  </a:lnTo>
                  <a:lnTo>
                    <a:pt x="94" y="875244"/>
                  </a:lnTo>
                  <a:lnTo>
                    <a:pt x="126" y="824320"/>
                  </a:lnTo>
                  <a:lnTo>
                    <a:pt x="158" y="773396"/>
                  </a:lnTo>
                  <a:lnTo>
                    <a:pt x="189" y="722472"/>
                  </a:lnTo>
                  <a:lnTo>
                    <a:pt x="221" y="671548"/>
                  </a:lnTo>
                  <a:lnTo>
                    <a:pt x="253" y="620624"/>
                  </a:lnTo>
                  <a:lnTo>
                    <a:pt x="284" y="569700"/>
                  </a:lnTo>
                  <a:lnTo>
                    <a:pt x="316" y="518776"/>
                  </a:lnTo>
                  <a:lnTo>
                    <a:pt x="348" y="467852"/>
                  </a:lnTo>
                  <a:lnTo>
                    <a:pt x="379" y="416928"/>
                  </a:lnTo>
                  <a:lnTo>
                    <a:pt x="411" y="366004"/>
                  </a:lnTo>
                  <a:lnTo>
                    <a:pt x="443" y="315080"/>
                  </a:lnTo>
                  <a:lnTo>
                    <a:pt x="474" y="264156"/>
                  </a:lnTo>
                  <a:lnTo>
                    <a:pt x="506" y="213232"/>
                  </a:lnTo>
                  <a:lnTo>
                    <a:pt x="537" y="162308"/>
                  </a:lnTo>
                  <a:lnTo>
                    <a:pt x="569" y="111384"/>
                  </a:lnTo>
                  <a:lnTo>
                    <a:pt x="600" y="60460"/>
                  </a:lnTo>
                  <a:lnTo>
                    <a:pt x="632" y="9536"/>
                  </a:lnTo>
                  <a:lnTo>
                    <a:pt x="638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64224" y="5839838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865" y="0"/>
                  </a:moveTo>
                  <a:lnTo>
                    <a:pt x="0" y="91587"/>
                  </a:lnTo>
                  <a:lnTo>
                    <a:pt x="91587" y="91587"/>
                  </a:lnTo>
                  <a:lnTo>
                    <a:pt x="458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World</a:t>
            </a:r>
            <a:r>
              <a:rPr spc="70" dirty="0"/>
              <a:t> </a:t>
            </a:r>
            <a:r>
              <a:rPr spc="60" dirty="0"/>
              <a:t>wide</a:t>
            </a:r>
            <a:r>
              <a:rPr spc="70" dirty="0"/>
              <a:t> </a:t>
            </a:r>
            <a:r>
              <a:rPr spc="25" dirty="0"/>
              <a:t>web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22772" y="3202240"/>
            <a:ext cx="7366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cnn.com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5176" y="3405345"/>
            <a:ext cx="1001394" cy="1221105"/>
            <a:chOff x="3805176" y="3405345"/>
            <a:chExt cx="1001394" cy="1221105"/>
          </a:xfrm>
        </p:grpSpPr>
        <p:sp>
          <p:nvSpPr>
            <p:cNvPr id="13" name="object 13"/>
            <p:cNvSpPr/>
            <p:nvPr/>
          </p:nvSpPr>
          <p:spPr>
            <a:xfrm>
              <a:off x="3857134" y="3415187"/>
              <a:ext cx="939800" cy="1148080"/>
            </a:xfrm>
            <a:custGeom>
              <a:avLst/>
              <a:gdLst/>
              <a:ahLst/>
              <a:cxnLst/>
              <a:rect l="l" t="t" r="r" b="b"/>
              <a:pathLst>
                <a:path w="939800" h="1148079">
                  <a:moveTo>
                    <a:pt x="939395" y="0"/>
                  </a:moveTo>
                  <a:lnTo>
                    <a:pt x="907211" y="39312"/>
                  </a:lnTo>
                  <a:lnTo>
                    <a:pt x="875026" y="78624"/>
                  </a:lnTo>
                  <a:lnTo>
                    <a:pt x="842842" y="117937"/>
                  </a:lnTo>
                  <a:lnTo>
                    <a:pt x="810658" y="157249"/>
                  </a:lnTo>
                  <a:lnTo>
                    <a:pt x="778474" y="196562"/>
                  </a:lnTo>
                  <a:lnTo>
                    <a:pt x="746290" y="235875"/>
                  </a:lnTo>
                  <a:lnTo>
                    <a:pt x="714106" y="275187"/>
                  </a:lnTo>
                  <a:lnTo>
                    <a:pt x="681922" y="314500"/>
                  </a:lnTo>
                  <a:lnTo>
                    <a:pt x="649738" y="353812"/>
                  </a:lnTo>
                  <a:lnTo>
                    <a:pt x="617554" y="393125"/>
                  </a:lnTo>
                  <a:lnTo>
                    <a:pt x="585370" y="432437"/>
                  </a:lnTo>
                  <a:lnTo>
                    <a:pt x="553185" y="471750"/>
                  </a:lnTo>
                  <a:lnTo>
                    <a:pt x="521001" y="511062"/>
                  </a:lnTo>
                  <a:lnTo>
                    <a:pt x="488817" y="550375"/>
                  </a:lnTo>
                  <a:lnTo>
                    <a:pt x="456633" y="589687"/>
                  </a:lnTo>
                  <a:lnTo>
                    <a:pt x="424449" y="629000"/>
                  </a:lnTo>
                  <a:lnTo>
                    <a:pt x="392265" y="668312"/>
                  </a:lnTo>
                  <a:lnTo>
                    <a:pt x="360081" y="707625"/>
                  </a:lnTo>
                  <a:lnTo>
                    <a:pt x="327897" y="746937"/>
                  </a:lnTo>
                  <a:lnTo>
                    <a:pt x="295713" y="786250"/>
                  </a:lnTo>
                  <a:lnTo>
                    <a:pt x="263529" y="825562"/>
                  </a:lnTo>
                  <a:lnTo>
                    <a:pt x="231344" y="864875"/>
                  </a:lnTo>
                  <a:lnTo>
                    <a:pt x="199160" y="904187"/>
                  </a:lnTo>
                  <a:lnTo>
                    <a:pt x="166976" y="943499"/>
                  </a:lnTo>
                  <a:lnTo>
                    <a:pt x="134792" y="982812"/>
                  </a:lnTo>
                  <a:lnTo>
                    <a:pt x="102608" y="1022124"/>
                  </a:lnTo>
                  <a:lnTo>
                    <a:pt x="70424" y="1061437"/>
                  </a:lnTo>
                  <a:lnTo>
                    <a:pt x="38240" y="1100749"/>
                  </a:lnTo>
                  <a:lnTo>
                    <a:pt x="6056" y="1140062"/>
                  </a:lnTo>
                  <a:lnTo>
                    <a:pt x="0" y="114746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05176" y="4526268"/>
              <a:ext cx="93980" cy="100330"/>
            </a:xfrm>
            <a:custGeom>
              <a:avLst/>
              <a:gdLst/>
              <a:ahLst/>
              <a:cxnLst/>
              <a:rect l="l" t="t" r="r" b="b"/>
              <a:pathLst>
                <a:path w="93979" h="100329">
                  <a:moveTo>
                    <a:pt x="22576" y="0"/>
                  </a:moveTo>
                  <a:lnTo>
                    <a:pt x="0" y="99844"/>
                  </a:lnTo>
                  <a:lnTo>
                    <a:pt x="93422" y="57999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89905" y="4581560"/>
            <a:ext cx="8737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cnnsi.com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76220" y="3405695"/>
            <a:ext cx="375920" cy="1227455"/>
            <a:chOff x="4876220" y="3405695"/>
            <a:chExt cx="375920" cy="1227455"/>
          </a:xfrm>
        </p:grpSpPr>
        <p:sp>
          <p:nvSpPr>
            <p:cNvPr id="17" name="object 17"/>
            <p:cNvSpPr/>
            <p:nvPr/>
          </p:nvSpPr>
          <p:spPr>
            <a:xfrm>
              <a:off x="4886063" y="3415537"/>
              <a:ext cx="325120" cy="1139190"/>
            </a:xfrm>
            <a:custGeom>
              <a:avLst/>
              <a:gdLst/>
              <a:ahLst/>
              <a:cxnLst/>
              <a:rect l="l" t="t" r="r" b="b"/>
              <a:pathLst>
                <a:path w="325120" h="1139189">
                  <a:moveTo>
                    <a:pt x="0" y="0"/>
                  </a:moveTo>
                  <a:lnTo>
                    <a:pt x="13996" y="49103"/>
                  </a:lnTo>
                  <a:lnTo>
                    <a:pt x="27992" y="98207"/>
                  </a:lnTo>
                  <a:lnTo>
                    <a:pt x="41988" y="147311"/>
                  </a:lnTo>
                  <a:lnTo>
                    <a:pt x="55984" y="196415"/>
                  </a:lnTo>
                  <a:lnTo>
                    <a:pt x="69981" y="245519"/>
                  </a:lnTo>
                  <a:lnTo>
                    <a:pt x="83977" y="294623"/>
                  </a:lnTo>
                  <a:lnTo>
                    <a:pt x="97973" y="343727"/>
                  </a:lnTo>
                  <a:lnTo>
                    <a:pt x="111969" y="392831"/>
                  </a:lnTo>
                  <a:lnTo>
                    <a:pt x="125965" y="441935"/>
                  </a:lnTo>
                  <a:lnTo>
                    <a:pt x="139962" y="491038"/>
                  </a:lnTo>
                  <a:lnTo>
                    <a:pt x="153958" y="540142"/>
                  </a:lnTo>
                  <a:lnTo>
                    <a:pt x="167954" y="589246"/>
                  </a:lnTo>
                  <a:lnTo>
                    <a:pt x="181950" y="638350"/>
                  </a:lnTo>
                  <a:lnTo>
                    <a:pt x="195947" y="687454"/>
                  </a:lnTo>
                  <a:lnTo>
                    <a:pt x="209943" y="736558"/>
                  </a:lnTo>
                  <a:lnTo>
                    <a:pt x="223939" y="785662"/>
                  </a:lnTo>
                  <a:lnTo>
                    <a:pt x="237935" y="834765"/>
                  </a:lnTo>
                  <a:lnTo>
                    <a:pt x="251931" y="883869"/>
                  </a:lnTo>
                  <a:lnTo>
                    <a:pt x="265928" y="932973"/>
                  </a:lnTo>
                  <a:lnTo>
                    <a:pt x="279924" y="982077"/>
                  </a:lnTo>
                  <a:lnTo>
                    <a:pt x="293920" y="1031181"/>
                  </a:lnTo>
                  <a:lnTo>
                    <a:pt x="307916" y="1080284"/>
                  </a:lnTo>
                  <a:lnTo>
                    <a:pt x="321913" y="1129388"/>
                  </a:lnTo>
                  <a:lnTo>
                    <a:pt x="324532" y="1138577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63954" y="4532393"/>
              <a:ext cx="88265" cy="100965"/>
            </a:xfrm>
            <a:custGeom>
              <a:avLst/>
              <a:gdLst/>
              <a:ahLst/>
              <a:cxnLst/>
              <a:rect l="l" t="t" r="r" b="b"/>
              <a:pathLst>
                <a:path w="88264" h="100964">
                  <a:moveTo>
                    <a:pt x="88051" y="0"/>
                  </a:moveTo>
                  <a:lnTo>
                    <a:pt x="0" y="25097"/>
                  </a:lnTo>
                  <a:lnTo>
                    <a:pt x="69123" y="100601"/>
                  </a:lnTo>
                  <a:lnTo>
                    <a:pt x="880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339438" y="4575626"/>
            <a:ext cx="9398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novell.com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796262" y="3405650"/>
            <a:ext cx="2884170" cy="1227455"/>
            <a:chOff x="1796262" y="3405650"/>
            <a:chExt cx="2884170" cy="1227455"/>
          </a:xfrm>
        </p:grpSpPr>
        <p:sp>
          <p:nvSpPr>
            <p:cNvPr id="21" name="object 21"/>
            <p:cNvSpPr/>
            <p:nvPr/>
          </p:nvSpPr>
          <p:spPr>
            <a:xfrm>
              <a:off x="1871850" y="3415187"/>
              <a:ext cx="2799080" cy="1179195"/>
            </a:xfrm>
            <a:custGeom>
              <a:avLst/>
              <a:gdLst/>
              <a:ahLst/>
              <a:cxnLst/>
              <a:rect l="l" t="t" r="r" b="b"/>
              <a:pathLst>
                <a:path w="2799079" h="1179195">
                  <a:moveTo>
                    <a:pt x="2798682" y="0"/>
                  </a:moveTo>
                  <a:lnTo>
                    <a:pt x="2752184" y="19589"/>
                  </a:lnTo>
                  <a:lnTo>
                    <a:pt x="2705686" y="39178"/>
                  </a:lnTo>
                  <a:lnTo>
                    <a:pt x="2659189" y="58768"/>
                  </a:lnTo>
                  <a:lnTo>
                    <a:pt x="2612691" y="78357"/>
                  </a:lnTo>
                  <a:lnTo>
                    <a:pt x="2566193" y="97947"/>
                  </a:lnTo>
                  <a:lnTo>
                    <a:pt x="2519695" y="117536"/>
                  </a:lnTo>
                  <a:lnTo>
                    <a:pt x="2473197" y="137126"/>
                  </a:lnTo>
                  <a:lnTo>
                    <a:pt x="2426700" y="156715"/>
                  </a:lnTo>
                  <a:lnTo>
                    <a:pt x="2380202" y="176305"/>
                  </a:lnTo>
                  <a:lnTo>
                    <a:pt x="2333704" y="195894"/>
                  </a:lnTo>
                  <a:lnTo>
                    <a:pt x="2287206" y="215484"/>
                  </a:lnTo>
                  <a:lnTo>
                    <a:pt x="2240709" y="235073"/>
                  </a:lnTo>
                  <a:lnTo>
                    <a:pt x="2194211" y="254663"/>
                  </a:lnTo>
                  <a:lnTo>
                    <a:pt x="2147713" y="274252"/>
                  </a:lnTo>
                  <a:lnTo>
                    <a:pt x="2101215" y="293842"/>
                  </a:lnTo>
                  <a:lnTo>
                    <a:pt x="2054717" y="313431"/>
                  </a:lnTo>
                  <a:lnTo>
                    <a:pt x="2008220" y="333021"/>
                  </a:lnTo>
                  <a:lnTo>
                    <a:pt x="1961722" y="352610"/>
                  </a:lnTo>
                  <a:lnTo>
                    <a:pt x="1915224" y="372200"/>
                  </a:lnTo>
                  <a:lnTo>
                    <a:pt x="1868726" y="391789"/>
                  </a:lnTo>
                  <a:lnTo>
                    <a:pt x="1822228" y="411379"/>
                  </a:lnTo>
                  <a:lnTo>
                    <a:pt x="1775731" y="430968"/>
                  </a:lnTo>
                  <a:lnTo>
                    <a:pt x="1729233" y="450558"/>
                  </a:lnTo>
                  <a:lnTo>
                    <a:pt x="1682735" y="470147"/>
                  </a:lnTo>
                  <a:lnTo>
                    <a:pt x="1636237" y="489737"/>
                  </a:lnTo>
                  <a:lnTo>
                    <a:pt x="1589739" y="509326"/>
                  </a:lnTo>
                  <a:lnTo>
                    <a:pt x="1543242" y="528916"/>
                  </a:lnTo>
                  <a:lnTo>
                    <a:pt x="1496744" y="548505"/>
                  </a:lnTo>
                  <a:lnTo>
                    <a:pt x="1450246" y="568095"/>
                  </a:lnTo>
                  <a:lnTo>
                    <a:pt x="1403748" y="587684"/>
                  </a:lnTo>
                  <a:lnTo>
                    <a:pt x="1357250" y="607274"/>
                  </a:lnTo>
                  <a:lnTo>
                    <a:pt x="1310752" y="626863"/>
                  </a:lnTo>
                  <a:lnTo>
                    <a:pt x="1264255" y="646453"/>
                  </a:lnTo>
                  <a:lnTo>
                    <a:pt x="1217757" y="666042"/>
                  </a:lnTo>
                  <a:lnTo>
                    <a:pt x="1171259" y="685632"/>
                  </a:lnTo>
                  <a:lnTo>
                    <a:pt x="1124761" y="705221"/>
                  </a:lnTo>
                  <a:lnTo>
                    <a:pt x="1078263" y="724811"/>
                  </a:lnTo>
                  <a:lnTo>
                    <a:pt x="1031765" y="744400"/>
                  </a:lnTo>
                  <a:lnTo>
                    <a:pt x="985268" y="763990"/>
                  </a:lnTo>
                  <a:lnTo>
                    <a:pt x="938770" y="783579"/>
                  </a:lnTo>
                  <a:lnTo>
                    <a:pt x="892272" y="803169"/>
                  </a:lnTo>
                  <a:lnTo>
                    <a:pt x="845774" y="822758"/>
                  </a:lnTo>
                  <a:lnTo>
                    <a:pt x="799276" y="842348"/>
                  </a:lnTo>
                  <a:lnTo>
                    <a:pt x="752778" y="861937"/>
                  </a:lnTo>
                  <a:lnTo>
                    <a:pt x="706281" y="881527"/>
                  </a:lnTo>
                  <a:lnTo>
                    <a:pt x="659783" y="901116"/>
                  </a:lnTo>
                  <a:lnTo>
                    <a:pt x="613285" y="920706"/>
                  </a:lnTo>
                  <a:lnTo>
                    <a:pt x="566787" y="940295"/>
                  </a:lnTo>
                  <a:lnTo>
                    <a:pt x="520289" y="959885"/>
                  </a:lnTo>
                  <a:lnTo>
                    <a:pt x="473791" y="979474"/>
                  </a:lnTo>
                  <a:lnTo>
                    <a:pt x="427294" y="999064"/>
                  </a:lnTo>
                  <a:lnTo>
                    <a:pt x="380796" y="1018653"/>
                  </a:lnTo>
                  <a:lnTo>
                    <a:pt x="334298" y="1038243"/>
                  </a:lnTo>
                  <a:lnTo>
                    <a:pt x="287800" y="1057832"/>
                  </a:lnTo>
                  <a:lnTo>
                    <a:pt x="241302" y="1077422"/>
                  </a:lnTo>
                  <a:lnTo>
                    <a:pt x="194804" y="1097011"/>
                  </a:lnTo>
                  <a:lnTo>
                    <a:pt x="148307" y="1116601"/>
                  </a:lnTo>
                  <a:lnTo>
                    <a:pt x="101809" y="1136190"/>
                  </a:lnTo>
                  <a:lnTo>
                    <a:pt x="55311" y="1155780"/>
                  </a:lnTo>
                  <a:lnTo>
                    <a:pt x="8813" y="1175369"/>
                  </a:lnTo>
                  <a:lnTo>
                    <a:pt x="0" y="1179082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96262" y="4548378"/>
              <a:ext cx="102235" cy="84455"/>
            </a:xfrm>
            <a:custGeom>
              <a:avLst/>
              <a:gdLst/>
              <a:ahLst/>
              <a:cxnLst/>
              <a:rect l="l" t="t" r="r" b="b"/>
              <a:pathLst>
                <a:path w="102235" h="84454">
                  <a:moveTo>
                    <a:pt x="66603" y="0"/>
                  </a:moveTo>
                  <a:lnTo>
                    <a:pt x="0" y="77736"/>
                  </a:lnTo>
                  <a:lnTo>
                    <a:pt x="102151" y="84377"/>
                  </a:lnTo>
                  <a:lnTo>
                    <a:pt x="666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85711" y="4575626"/>
            <a:ext cx="11760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netscape.com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98680" y="4581560"/>
            <a:ext cx="13646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timewarner.com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03620" y="3406000"/>
            <a:ext cx="2266315" cy="1235710"/>
            <a:chOff x="5003620" y="3406000"/>
            <a:chExt cx="2266315" cy="1235710"/>
          </a:xfrm>
        </p:grpSpPr>
        <p:sp>
          <p:nvSpPr>
            <p:cNvPr id="26" name="object 26"/>
            <p:cNvSpPr/>
            <p:nvPr/>
          </p:nvSpPr>
          <p:spPr>
            <a:xfrm>
              <a:off x="5013158" y="3415537"/>
              <a:ext cx="2221865" cy="1203325"/>
            </a:xfrm>
            <a:custGeom>
              <a:avLst/>
              <a:gdLst/>
              <a:ahLst/>
              <a:cxnLst/>
              <a:rect l="l" t="t" r="r" b="b"/>
              <a:pathLst>
                <a:path w="2221865" h="1203325">
                  <a:moveTo>
                    <a:pt x="0" y="0"/>
                  </a:moveTo>
                  <a:lnTo>
                    <a:pt x="44265" y="23968"/>
                  </a:lnTo>
                  <a:lnTo>
                    <a:pt x="88530" y="47937"/>
                  </a:lnTo>
                  <a:lnTo>
                    <a:pt x="132796" y="71906"/>
                  </a:lnTo>
                  <a:lnTo>
                    <a:pt x="177061" y="95874"/>
                  </a:lnTo>
                  <a:lnTo>
                    <a:pt x="221327" y="119843"/>
                  </a:lnTo>
                  <a:lnTo>
                    <a:pt x="265592" y="143812"/>
                  </a:lnTo>
                  <a:lnTo>
                    <a:pt x="309858" y="167780"/>
                  </a:lnTo>
                  <a:lnTo>
                    <a:pt x="354123" y="191749"/>
                  </a:lnTo>
                  <a:lnTo>
                    <a:pt x="398388" y="215718"/>
                  </a:lnTo>
                  <a:lnTo>
                    <a:pt x="442654" y="239686"/>
                  </a:lnTo>
                  <a:lnTo>
                    <a:pt x="486919" y="263655"/>
                  </a:lnTo>
                  <a:lnTo>
                    <a:pt x="531185" y="287624"/>
                  </a:lnTo>
                  <a:lnTo>
                    <a:pt x="575450" y="311592"/>
                  </a:lnTo>
                  <a:lnTo>
                    <a:pt x="619716" y="335561"/>
                  </a:lnTo>
                  <a:lnTo>
                    <a:pt x="663981" y="359530"/>
                  </a:lnTo>
                  <a:lnTo>
                    <a:pt x="708246" y="383498"/>
                  </a:lnTo>
                  <a:lnTo>
                    <a:pt x="752512" y="407467"/>
                  </a:lnTo>
                  <a:lnTo>
                    <a:pt x="796777" y="431436"/>
                  </a:lnTo>
                  <a:lnTo>
                    <a:pt x="841043" y="455404"/>
                  </a:lnTo>
                  <a:lnTo>
                    <a:pt x="885308" y="479373"/>
                  </a:lnTo>
                  <a:lnTo>
                    <a:pt x="929574" y="503342"/>
                  </a:lnTo>
                  <a:lnTo>
                    <a:pt x="973839" y="527310"/>
                  </a:lnTo>
                  <a:lnTo>
                    <a:pt x="1018104" y="551279"/>
                  </a:lnTo>
                  <a:lnTo>
                    <a:pt x="1062370" y="575248"/>
                  </a:lnTo>
                  <a:lnTo>
                    <a:pt x="1106635" y="599217"/>
                  </a:lnTo>
                  <a:lnTo>
                    <a:pt x="1150901" y="623185"/>
                  </a:lnTo>
                  <a:lnTo>
                    <a:pt x="1195166" y="647154"/>
                  </a:lnTo>
                  <a:lnTo>
                    <a:pt x="1239432" y="671123"/>
                  </a:lnTo>
                  <a:lnTo>
                    <a:pt x="1283697" y="695091"/>
                  </a:lnTo>
                  <a:lnTo>
                    <a:pt x="1327963" y="719060"/>
                  </a:lnTo>
                  <a:lnTo>
                    <a:pt x="1372228" y="743029"/>
                  </a:lnTo>
                  <a:lnTo>
                    <a:pt x="1416493" y="766997"/>
                  </a:lnTo>
                  <a:lnTo>
                    <a:pt x="1460759" y="790966"/>
                  </a:lnTo>
                  <a:lnTo>
                    <a:pt x="1505024" y="814935"/>
                  </a:lnTo>
                  <a:lnTo>
                    <a:pt x="1549290" y="838904"/>
                  </a:lnTo>
                  <a:lnTo>
                    <a:pt x="1593555" y="862872"/>
                  </a:lnTo>
                  <a:lnTo>
                    <a:pt x="1637821" y="886841"/>
                  </a:lnTo>
                  <a:lnTo>
                    <a:pt x="1682086" y="910810"/>
                  </a:lnTo>
                  <a:lnTo>
                    <a:pt x="1726351" y="934778"/>
                  </a:lnTo>
                  <a:lnTo>
                    <a:pt x="1770617" y="958747"/>
                  </a:lnTo>
                  <a:lnTo>
                    <a:pt x="1814882" y="982716"/>
                  </a:lnTo>
                  <a:lnTo>
                    <a:pt x="1859148" y="1006684"/>
                  </a:lnTo>
                  <a:lnTo>
                    <a:pt x="1903413" y="1030653"/>
                  </a:lnTo>
                  <a:lnTo>
                    <a:pt x="1947679" y="1054622"/>
                  </a:lnTo>
                  <a:lnTo>
                    <a:pt x="1991944" y="1078591"/>
                  </a:lnTo>
                  <a:lnTo>
                    <a:pt x="2036209" y="1102559"/>
                  </a:lnTo>
                  <a:lnTo>
                    <a:pt x="2080475" y="1126528"/>
                  </a:lnTo>
                  <a:lnTo>
                    <a:pt x="2124740" y="1150497"/>
                  </a:lnTo>
                  <a:lnTo>
                    <a:pt x="2169006" y="1174466"/>
                  </a:lnTo>
                  <a:lnTo>
                    <a:pt x="2213271" y="1198434"/>
                  </a:lnTo>
                  <a:lnTo>
                    <a:pt x="2221679" y="1202986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16943" y="4596427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4" h="36829">
                  <a:moveTo>
                    <a:pt x="19013" y="0"/>
                  </a:moveTo>
                  <a:lnTo>
                    <a:pt x="0" y="35112"/>
                  </a:lnTo>
                  <a:lnTo>
                    <a:pt x="44618" y="36568"/>
                  </a:lnTo>
                  <a:lnTo>
                    <a:pt x="190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83630" y="3453696"/>
              <a:ext cx="2176780" cy="1178560"/>
            </a:xfrm>
            <a:custGeom>
              <a:avLst/>
              <a:gdLst/>
              <a:ahLst/>
              <a:cxnLst/>
              <a:rect l="l" t="t" r="r" b="b"/>
              <a:pathLst>
                <a:path w="2176779" h="1178560">
                  <a:moveTo>
                    <a:pt x="2176278" y="1178402"/>
                  </a:moveTo>
                  <a:lnTo>
                    <a:pt x="2132036" y="1154446"/>
                  </a:lnTo>
                  <a:lnTo>
                    <a:pt x="2087794" y="1130490"/>
                  </a:lnTo>
                  <a:lnTo>
                    <a:pt x="2043552" y="1106535"/>
                  </a:lnTo>
                  <a:lnTo>
                    <a:pt x="1999311" y="1082579"/>
                  </a:lnTo>
                  <a:lnTo>
                    <a:pt x="1955069" y="1058623"/>
                  </a:lnTo>
                  <a:lnTo>
                    <a:pt x="1910827" y="1034667"/>
                  </a:lnTo>
                  <a:lnTo>
                    <a:pt x="1866586" y="1010711"/>
                  </a:lnTo>
                  <a:lnTo>
                    <a:pt x="1822344" y="986756"/>
                  </a:lnTo>
                  <a:lnTo>
                    <a:pt x="1778102" y="962800"/>
                  </a:lnTo>
                  <a:lnTo>
                    <a:pt x="1733860" y="938844"/>
                  </a:lnTo>
                  <a:lnTo>
                    <a:pt x="1689619" y="914888"/>
                  </a:lnTo>
                  <a:lnTo>
                    <a:pt x="1645377" y="890932"/>
                  </a:lnTo>
                  <a:lnTo>
                    <a:pt x="1601135" y="866977"/>
                  </a:lnTo>
                  <a:lnTo>
                    <a:pt x="1556894" y="843021"/>
                  </a:lnTo>
                  <a:lnTo>
                    <a:pt x="1512652" y="819065"/>
                  </a:lnTo>
                  <a:lnTo>
                    <a:pt x="1468410" y="795109"/>
                  </a:lnTo>
                  <a:lnTo>
                    <a:pt x="1424169" y="771153"/>
                  </a:lnTo>
                  <a:lnTo>
                    <a:pt x="1379927" y="747198"/>
                  </a:lnTo>
                  <a:lnTo>
                    <a:pt x="1335685" y="723242"/>
                  </a:lnTo>
                  <a:lnTo>
                    <a:pt x="1291444" y="699286"/>
                  </a:lnTo>
                  <a:lnTo>
                    <a:pt x="1247202" y="675330"/>
                  </a:lnTo>
                  <a:lnTo>
                    <a:pt x="1202960" y="651374"/>
                  </a:lnTo>
                  <a:lnTo>
                    <a:pt x="1158718" y="627418"/>
                  </a:lnTo>
                  <a:lnTo>
                    <a:pt x="1114477" y="603463"/>
                  </a:lnTo>
                  <a:lnTo>
                    <a:pt x="1070235" y="579507"/>
                  </a:lnTo>
                  <a:lnTo>
                    <a:pt x="1025993" y="555551"/>
                  </a:lnTo>
                  <a:lnTo>
                    <a:pt x="981752" y="531595"/>
                  </a:lnTo>
                  <a:lnTo>
                    <a:pt x="937510" y="507639"/>
                  </a:lnTo>
                  <a:lnTo>
                    <a:pt x="893268" y="483683"/>
                  </a:lnTo>
                  <a:lnTo>
                    <a:pt x="849027" y="459728"/>
                  </a:lnTo>
                  <a:lnTo>
                    <a:pt x="804785" y="435772"/>
                  </a:lnTo>
                  <a:lnTo>
                    <a:pt x="760543" y="411816"/>
                  </a:lnTo>
                  <a:lnTo>
                    <a:pt x="716302" y="387860"/>
                  </a:lnTo>
                  <a:lnTo>
                    <a:pt x="672060" y="363904"/>
                  </a:lnTo>
                  <a:lnTo>
                    <a:pt x="627818" y="339948"/>
                  </a:lnTo>
                  <a:lnTo>
                    <a:pt x="583577" y="315992"/>
                  </a:lnTo>
                  <a:lnTo>
                    <a:pt x="539335" y="292037"/>
                  </a:lnTo>
                  <a:lnTo>
                    <a:pt x="495093" y="268081"/>
                  </a:lnTo>
                  <a:lnTo>
                    <a:pt x="450851" y="244125"/>
                  </a:lnTo>
                  <a:lnTo>
                    <a:pt x="406610" y="220169"/>
                  </a:lnTo>
                  <a:lnTo>
                    <a:pt x="362368" y="196213"/>
                  </a:lnTo>
                  <a:lnTo>
                    <a:pt x="318126" y="172257"/>
                  </a:lnTo>
                  <a:lnTo>
                    <a:pt x="273885" y="148301"/>
                  </a:lnTo>
                  <a:lnTo>
                    <a:pt x="229643" y="124345"/>
                  </a:lnTo>
                  <a:lnTo>
                    <a:pt x="185401" y="100390"/>
                  </a:lnTo>
                  <a:lnTo>
                    <a:pt x="141160" y="76434"/>
                  </a:lnTo>
                  <a:lnTo>
                    <a:pt x="96918" y="52478"/>
                  </a:lnTo>
                  <a:lnTo>
                    <a:pt x="52676" y="28522"/>
                  </a:lnTo>
                  <a:lnTo>
                    <a:pt x="8434" y="4566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11502" y="3414641"/>
              <a:ext cx="102870" cy="84455"/>
            </a:xfrm>
            <a:custGeom>
              <a:avLst/>
              <a:gdLst/>
              <a:ahLst/>
              <a:cxnLst/>
              <a:rect l="l" t="t" r="r" b="b"/>
              <a:pathLst>
                <a:path w="102870" h="84454">
                  <a:moveTo>
                    <a:pt x="0" y="0"/>
                  </a:moveTo>
                  <a:lnTo>
                    <a:pt x="58715" y="83853"/>
                  </a:lnTo>
                  <a:lnTo>
                    <a:pt x="102312" y="3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103571" y="5533181"/>
            <a:ext cx="754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hbo.com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64420" y="4794366"/>
            <a:ext cx="92075" cy="789940"/>
            <a:chOff x="7364420" y="4794366"/>
            <a:chExt cx="92075" cy="789940"/>
          </a:xfrm>
        </p:grpSpPr>
        <p:sp>
          <p:nvSpPr>
            <p:cNvPr id="32" name="object 32"/>
            <p:cNvSpPr/>
            <p:nvPr/>
          </p:nvSpPr>
          <p:spPr>
            <a:xfrm>
              <a:off x="7410200" y="4794366"/>
              <a:ext cx="0" cy="708025"/>
            </a:xfrm>
            <a:custGeom>
              <a:avLst/>
              <a:gdLst/>
              <a:ahLst/>
              <a:cxnLst/>
              <a:rect l="l" t="t" r="r" b="b"/>
              <a:pathLst>
                <a:path h="708025">
                  <a:moveTo>
                    <a:pt x="0" y="0"/>
                  </a:moveTo>
                  <a:lnTo>
                    <a:pt x="0" y="0"/>
                  </a:lnTo>
                  <a:lnTo>
                    <a:pt x="0" y="698188"/>
                  </a:lnTo>
                  <a:lnTo>
                    <a:pt x="0" y="707726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64420" y="549255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0"/>
                  </a:lnTo>
                  <a:lnTo>
                    <a:pt x="45779" y="91558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844871" y="6898513"/>
            <a:ext cx="12706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sorpranos.com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796668" y="4758678"/>
            <a:ext cx="5411470" cy="2199640"/>
            <a:chOff x="1796668" y="4758678"/>
            <a:chExt cx="5411470" cy="2199640"/>
          </a:xfrm>
        </p:grpSpPr>
        <p:sp>
          <p:nvSpPr>
            <p:cNvPr id="36" name="object 36"/>
            <p:cNvSpPr/>
            <p:nvPr/>
          </p:nvSpPr>
          <p:spPr>
            <a:xfrm>
              <a:off x="1806205" y="4788845"/>
              <a:ext cx="5325745" cy="2130425"/>
            </a:xfrm>
            <a:custGeom>
              <a:avLst/>
              <a:gdLst/>
              <a:ahLst/>
              <a:cxnLst/>
              <a:rect l="l" t="t" r="r" b="b"/>
              <a:pathLst>
                <a:path w="5325745" h="2130425">
                  <a:moveTo>
                    <a:pt x="0" y="0"/>
                  </a:moveTo>
                  <a:lnTo>
                    <a:pt x="47047" y="18821"/>
                  </a:lnTo>
                  <a:lnTo>
                    <a:pt x="94094" y="37643"/>
                  </a:lnTo>
                  <a:lnTo>
                    <a:pt x="141142" y="56465"/>
                  </a:lnTo>
                  <a:lnTo>
                    <a:pt x="188189" y="75286"/>
                  </a:lnTo>
                  <a:lnTo>
                    <a:pt x="235236" y="94108"/>
                  </a:lnTo>
                  <a:lnTo>
                    <a:pt x="282284" y="112930"/>
                  </a:lnTo>
                  <a:lnTo>
                    <a:pt x="329331" y="131751"/>
                  </a:lnTo>
                  <a:lnTo>
                    <a:pt x="376379" y="150573"/>
                  </a:lnTo>
                  <a:lnTo>
                    <a:pt x="423426" y="169395"/>
                  </a:lnTo>
                  <a:lnTo>
                    <a:pt x="470473" y="188216"/>
                  </a:lnTo>
                  <a:lnTo>
                    <a:pt x="517521" y="207038"/>
                  </a:lnTo>
                  <a:lnTo>
                    <a:pt x="564568" y="225860"/>
                  </a:lnTo>
                  <a:lnTo>
                    <a:pt x="611616" y="244682"/>
                  </a:lnTo>
                  <a:lnTo>
                    <a:pt x="658663" y="263503"/>
                  </a:lnTo>
                  <a:lnTo>
                    <a:pt x="705710" y="282325"/>
                  </a:lnTo>
                  <a:lnTo>
                    <a:pt x="752758" y="301147"/>
                  </a:lnTo>
                  <a:lnTo>
                    <a:pt x="799805" y="319968"/>
                  </a:lnTo>
                  <a:lnTo>
                    <a:pt x="846853" y="338790"/>
                  </a:lnTo>
                  <a:lnTo>
                    <a:pt x="893900" y="357612"/>
                  </a:lnTo>
                  <a:lnTo>
                    <a:pt x="940947" y="376433"/>
                  </a:lnTo>
                  <a:lnTo>
                    <a:pt x="987995" y="395255"/>
                  </a:lnTo>
                  <a:lnTo>
                    <a:pt x="1035042" y="414077"/>
                  </a:lnTo>
                  <a:lnTo>
                    <a:pt x="1082089" y="432899"/>
                  </a:lnTo>
                  <a:lnTo>
                    <a:pt x="1129137" y="451720"/>
                  </a:lnTo>
                  <a:lnTo>
                    <a:pt x="1176184" y="470542"/>
                  </a:lnTo>
                  <a:lnTo>
                    <a:pt x="1223232" y="489364"/>
                  </a:lnTo>
                  <a:lnTo>
                    <a:pt x="1270279" y="508185"/>
                  </a:lnTo>
                  <a:lnTo>
                    <a:pt x="1317326" y="527007"/>
                  </a:lnTo>
                  <a:lnTo>
                    <a:pt x="1364374" y="545829"/>
                  </a:lnTo>
                  <a:lnTo>
                    <a:pt x="1411421" y="564650"/>
                  </a:lnTo>
                  <a:lnTo>
                    <a:pt x="1458469" y="583472"/>
                  </a:lnTo>
                  <a:lnTo>
                    <a:pt x="1505516" y="602294"/>
                  </a:lnTo>
                  <a:lnTo>
                    <a:pt x="1552563" y="621116"/>
                  </a:lnTo>
                  <a:lnTo>
                    <a:pt x="1599611" y="639937"/>
                  </a:lnTo>
                  <a:lnTo>
                    <a:pt x="1646658" y="658759"/>
                  </a:lnTo>
                  <a:lnTo>
                    <a:pt x="1693706" y="677581"/>
                  </a:lnTo>
                  <a:lnTo>
                    <a:pt x="1740753" y="696402"/>
                  </a:lnTo>
                  <a:lnTo>
                    <a:pt x="1787800" y="715224"/>
                  </a:lnTo>
                  <a:lnTo>
                    <a:pt x="1834848" y="734046"/>
                  </a:lnTo>
                  <a:lnTo>
                    <a:pt x="1881895" y="752868"/>
                  </a:lnTo>
                  <a:lnTo>
                    <a:pt x="1928943" y="771689"/>
                  </a:lnTo>
                  <a:lnTo>
                    <a:pt x="1975990" y="790511"/>
                  </a:lnTo>
                  <a:lnTo>
                    <a:pt x="2023038" y="809333"/>
                  </a:lnTo>
                  <a:lnTo>
                    <a:pt x="2070085" y="828154"/>
                  </a:lnTo>
                  <a:lnTo>
                    <a:pt x="2117132" y="846976"/>
                  </a:lnTo>
                  <a:lnTo>
                    <a:pt x="2164180" y="865798"/>
                  </a:lnTo>
                  <a:lnTo>
                    <a:pt x="2211227" y="884620"/>
                  </a:lnTo>
                  <a:lnTo>
                    <a:pt x="2258275" y="903441"/>
                  </a:lnTo>
                  <a:lnTo>
                    <a:pt x="2305322" y="922263"/>
                  </a:lnTo>
                  <a:lnTo>
                    <a:pt x="2352369" y="941085"/>
                  </a:lnTo>
                  <a:lnTo>
                    <a:pt x="2399417" y="959906"/>
                  </a:lnTo>
                  <a:lnTo>
                    <a:pt x="2446464" y="978728"/>
                  </a:lnTo>
                  <a:lnTo>
                    <a:pt x="2493512" y="997550"/>
                  </a:lnTo>
                  <a:lnTo>
                    <a:pt x="2540559" y="1016372"/>
                  </a:lnTo>
                  <a:lnTo>
                    <a:pt x="2587606" y="1035193"/>
                  </a:lnTo>
                  <a:lnTo>
                    <a:pt x="2634654" y="1054015"/>
                  </a:lnTo>
                  <a:lnTo>
                    <a:pt x="2681701" y="1072837"/>
                  </a:lnTo>
                  <a:lnTo>
                    <a:pt x="2728749" y="1091658"/>
                  </a:lnTo>
                  <a:lnTo>
                    <a:pt x="2775796" y="1110480"/>
                  </a:lnTo>
                  <a:lnTo>
                    <a:pt x="2822844" y="1129302"/>
                  </a:lnTo>
                  <a:lnTo>
                    <a:pt x="2869891" y="1148123"/>
                  </a:lnTo>
                  <a:lnTo>
                    <a:pt x="2916938" y="1166945"/>
                  </a:lnTo>
                  <a:lnTo>
                    <a:pt x="2963986" y="1185767"/>
                  </a:lnTo>
                  <a:lnTo>
                    <a:pt x="3011033" y="1204589"/>
                  </a:lnTo>
                  <a:lnTo>
                    <a:pt x="3058081" y="1223410"/>
                  </a:lnTo>
                  <a:lnTo>
                    <a:pt x="3105128" y="1242232"/>
                  </a:lnTo>
                  <a:lnTo>
                    <a:pt x="3152175" y="1261054"/>
                  </a:lnTo>
                  <a:lnTo>
                    <a:pt x="3199223" y="1279875"/>
                  </a:lnTo>
                  <a:lnTo>
                    <a:pt x="3246270" y="1298697"/>
                  </a:lnTo>
                  <a:lnTo>
                    <a:pt x="3293318" y="1317519"/>
                  </a:lnTo>
                  <a:lnTo>
                    <a:pt x="3340365" y="1336341"/>
                  </a:lnTo>
                  <a:lnTo>
                    <a:pt x="3387413" y="1355162"/>
                  </a:lnTo>
                  <a:lnTo>
                    <a:pt x="3434460" y="1373984"/>
                  </a:lnTo>
                  <a:lnTo>
                    <a:pt x="3481507" y="1392806"/>
                  </a:lnTo>
                  <a:lnTo>
                    <a:pt x="3528555" y="1411628"/>
                  </a:lnTo>
                  <a:lnTo>
                    <a:pt x="3575602" y="1430449"/>
                  </a:lnTo>
                  <a:lnTo>
                    <a:pt x="3622650" y="1449271"/>
                  </a:lnTo>
                  <a:lnTo>
                    <a:pt x="3669697" y="1468093"/>
                  </a:lnTo>
                  <a:lnTo>
                    <a:pt x="3716745" y="1486914"/>
                  </a:lnTo>
                  <a:lnTo>
                    <a:pt x="3763792" y="1505736"/>
                  </a:lnTo>
                  <a:lnTo>
                    <a:pt x="3810840" y="1524558"/>
                  </a:lnTo>
                  <a:lnTo>
                    <a:pt x="3857887" y="1543380"/>
                  </a:lnTo>
                  <a:lnTo>
                    <a:pt x="3904934" y="1562201"/>
                  </a:lnTo>
                  <a:lnTo>
                    <a:pt x="3951982" y="1581023"/>
                  </a:lnTo>
                  <a:lnTo>
                    <a:pt x="3999029" y="1599845"/>
                  </a:lnTo>
                  <a:lnTo>
                    <a:pt x="4046077" y="1618666"/>
                  </a:lnTo>
                  <a:lnTo>
                    <a:pt x="4093124" y="1637488"/>
                  </a:lnTo>
                  <a:lnTo>
                    <a:pt x="4140172" y="1656310"/>
                  </a:lnTo>
                  <a:lnTo>
                    <a:pt x="4187219" y="1675132"/>
                  </a:lnTo>
                  <a:lnTo>
                    <a:pt x="4234266" y="1693953"/>
                  </a:lnTo>
                  <a:lnTo>
                    <a:pt x="4281314" y="1712775"/>
                  </a:lnTo>
                  <a:lnTo>
                    <a:pt x="4328361" y="1731597"/>
                  </a:lnTo>
                  <a:lnTo>
                    <a:pt x="4375409" y="1750418"/>
                  </a:lnTo>
                  <a:lnTo>
                    <a:pt x="4422456" y="1769240"/>
                  </a:lnTo>
                  <a:lnTo>
                    <a:pt x="4469504" y="1788062"/>
                  </a:lnTo>
                  <a:lnTo>
                    <a:pt x="4516551" y="1806884"/>
                  </a:lnTo>
                  <a:lnTo>
                    <a:pt x="4563599" y="1825705"/>
                  </a:lnTo>
                  <a:lnTo>
                    <a:pt x="4610646" y="1844527"/>
                  </a:lnTo>
                  <a:lnTo>
                    <a:pt x="4657693" y="1863349"/>
                  </a:lnTo>
                  <a:lnTo>
                    <a:pt x="4704741" y="1882170"/>
                  </a:lnTo>
                  <a:lnTo>
                    <a:pt x="4751788" y="1900992"/>
                  </a:lnTo>
                  <a:lnTo>
                    <a:pt x="4798836" y="1919814"/>
                  </a:lnTo>
                  <a:lnTo>
                    <a:pt x="4845883" y="1938636"/>
                  </a:lnTo>
                  <a:lnTo>
                    <a:pt x="4892931" y="1957457"/>
                  </a:lnTo>
                  <a:lnTo>
                    <a:pt x="4939978" y="1976279"/>
                  </a:lnTo>
                  <a:lnTo>
                    <a:pt x="4987026" y="1995101"/>
                  </a:lnTo>
                  <a:lnTo>
                    <a:pt x="5034073" y="2013922"/>
                  </a:lnTo>
                  <a:lnTo>
                    <a:pt x="5081121" y="2032744"/>
                  </a:lnTo>
                  <a:lnTo>
                    <a:pt x="5128168" y="2051566"/>
                  </a:lnTo>
                  <a:lnTo>
                    <a:pt x="5175215" y="2070388"/>
                  </a:lnTo>
                  <a:lnTo>
                    <a:pt x="5222263" y="2089209"/>
                  </a:lnTo>
                  <a:lnTo>
                    <a:pt x="5269310" y="2108031"/>
                  </a:lnTo>
                  <a:lnTo>
                    <a:pt x="5316358" y="2126853"/>
                  </a:lnTo>
                  <a:lnTo>
                    <a:pt x="5325231" y="2130404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05577" y="6873201"/>
              <a:ext cx="102235" cy="85090"/>
            </a:xfrm>
            <a:custGeom>
              <a:avLst/>
              <a:gdLst/>
              <a:ahLst/>
              <a:cxnLst/>
              <a:rect l="l" t="t" r="r" b="b"/>
              <a:pathLst>
                <a:path w="102234" h="85090">
                  <a:moveTo>
                    <a:pt x="34009" y="0"/>
                  </a:moveTo>
                  <a:lnTo>
                    <a:pt x="0" y="85008"/>
                  </a:lnTo>
                  <a:lnTo>
                    <a:pt x="102012" y="76513"/>
                  </a:lnTo>
                  <a:lnTo>
                    <a:pt x="34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77613" y="4802296"/>
              <a:ext cx="4791710" cy="790575"/>
            </a:xfrm>
            <a:custGeom>
              <a:avLst/>
              <a:gdLst/>
              <a:ahLst/>
              <a:cxnLst/>
              <a:rect l="l" t="t" r="r" b="b"/>
              <a:pathLst>
                <a:path w="4791709" h="790575">
                  <a:moveTo>
                    <a:pt x="4791238" y="790030"/>
                  </a:moveTo>
                  <a:lnTo>
                    <a:pt x="4740903" y="781730"/>
                  </a:lnTo>
                  <a:lnTo>
                    <a:pt x="4690567" y="773431"/>
                  </a:lnTo>
                  <a:lnTo>
                    <a:pt x="4640232" y="765131"/>
                  </a:lnTo>
                  <a:lnTo>
                    <a:pt x="4589896" y="756831"/>
                  </a:lnTo>
                  <a:lnTo>
                    <a:pt x="4539561" y="748531"/>
                  </a:lnTo>
                  <a:lnTo>
                    <a:pt x="4489226" y="740231"/>
                  </a:lnTo>
                  <a:lnTo>
                    <a:pt x="4438890" y="731931"/>
                  </a:lnTo>
                  <a:lnTo>
                    <a:pt x="4388555" y="723632"/>
                  </a:lnTo>
                  <a:lnTo>
                    <a:pt x="4338220" y="715332"/>
                  </a:lnTo>
                  <a:lnTo>
                    <a:pt x="4287884" y="707032"/>
                  </a:lnTo>
                  <a:lnTo>
                    <a:pt x="4237549" y="698732"/>
                  </a:lnTo>
                  <a:lnTo>
                    <a:pt x="4187213" y="690432"/>
                  </a:lnTo>
                  <a:lnTo>
                    <a:pt x="4136878" y="682132"/>
                  </a:lnTo>
                  <a:lnTo>
                    <a:pt x="4086543" y="673833"/>
                  </a:lnTo>
                  <a:lnTo>
                    <a:pt x="4036207" y="665533"/>
                  </a:lnTo>
                  <a:lnTo>
                    <a:pt x="3985872" y="657233"/>
                  </a:lnTo>
                  <a:lnTo>
                    <a:pt x="3935537" y="648933"/>
                  </a:lnTo>
                  <a:lnTo>
                    <a:pt x="3885201" y="640633"/>
                  </a:lnTo>
                  <a:lnTo>
                    <a:pt x="3834866" y="632334"/>
                  </a:lnTo>
                  <a:lnTo>
                    <a:pt x="3784531" y="624034"/>
                  </a:lnTo>
                  <a:lnTo>
                    <a:pt x="3734195" y="615734"/>
                  </a:lnTo>
                  <a:lnTo>
                    <a:pt x="3683860" y="607434"/>
                  </a:lnTo>
                  <a:lnTo>
                    <a:pt x="3633524" y="599134"/>
                  </a:lnTo>
                  <a:lnTo>
                    <a:pt x="3583189" y="590834"/>
                  </a:lnTo>
                  <a:lnTo>
                    <a:pt x="3532854" y="582535"/>
                  </a:lnTo>
                  <a:lnTo>
                    <a:pt x="3482518" y="574235"/>
                  </a:lnTo>
                  <a:lnTo>
                    <a:pt x="3432183" y="565935"/>
                  </a:lnTo>
                  <a:lnTo>
                    <a:pt x="3381848" y="557635"/>
                  </a:lnTo>
                  <a:lnTo>
                    <a:pt x="3331512" y="549335"/>
                  </a:lnTo>
                  <a:lnTo>
                    <a:pt x="3281177" y="541035"/>
                  </a:lnTo>
                  <a:lnTo>
                    <a:pt x="3230842" y="532736"/>
                  </a:lnTo>
                  <a:lnTo>
                    <a:pt x="3180506" y="524436"/>
                  </a:lnTo>
                  <a:lnTo>
                    <a:pt x="3130171" y="516136"/>
                  </a:lnTo>
                  <a:lnTo>
                    <a:pt x="3079836" y="507836"/>
                  </a:lnTo>
                  <a:lnTo>
                    <a:pt x="3029500" y="499536"/>
                  </a:lnTo>
                  <a:lnTo>
                    <a:pt x="2979165" y="491236"/>
                  </a:lnTo>
                  <a:lnTo>
                    <a:pt x="2928829" y="482937"/>
                  </a:lnTo>
                  <a:lnTo>
                    <a:pt x="2878494" y="474637"/>
                  </a:lnTo>
                  <a:lnTo>
                    <a:pt x="2828159" y="466337"/>
                  </a:lnTo>
                  <a:lnTo>
                    <a:pt x="2777823" y="458037"/>
                  </a:lnTo>
                  <a:lnTo>
                    <a:pt x="2727488" y="449737"/>
                  </a:lnTo>
                  <a:lnTo>
                    <a:pt x="2677153" y="441437"/>
                  </a:lnTo>
                  <a:lnTo>
                    <a:pt x="2626817" y="433138"/>
                  </a:lnTo>
                  <a:lnTo>
                    <a:pt x="2576482" y="424838"/>
                  </a:lnTo>
                  <a:lnTo>
                    <a:pt x="2526147" y="416538"/>
                  </a:lnTo>
                  <a:lnTo>
                    <a:pt x="2475811" y="408238"/>
                  </a:lnTo>
                  <a:lnTo>
                    <a:pt x="2425476" y="399938"/>
                  </a:lnTo>
                  <a:lnTo>
                    <a:pt x="2375141" y="391638"/>
                  </a:lnTo>
                  <a:lnTo>
                    <a:pt x="2324805" y="383339"/>
                  </a:lnTo>
                  <a:lnTo>
                    <a:pt x="2274470" y="375039"/>
                  </a:lnTo>
                  <a:lnTo>
                    <a:pt x="2224135" y="366739"/>
                  </a:lnTo>
                  <a:lnTo>
                    <a:pt x="2173799" y="358439"/>
                  </a:lnTo>
                  <a:lnTo>
                    <a:pt x="2123464" y="350139"/>
                  </a:lnTo>
                  <a:lnTo>
                    <a:pt x="2073128" y="341839"/>
                  </a:lnTo>
                  <a:lnTo>
                    <a:pt x="2022793" y="333539"/>
                  </a:lnTo>
                  <a:lnTo>
                    <a:pt x="1972458" y="325240"/>
                  </a:lnTo>
                  <a:lnTo>
                    <a:pt x="1922122" y="316940"/>
                  </a:lnTo>
                  <a:lnTo>
                    <a:pt x="1871787" y="308640"/>
                  </a:lnTo>
                  <a:lnTo>
                    <a:pt x="1821452" y="300340"/>
                  </a:lnTo>
                  <a:lnTo>
                    <a:pt x="1771116" y="292040"/>
                  </a:lnTo>
                  <a:lnTo>
                    <a:pt x="1720781" y="283740"/>
                  </a:lnTo>
                  <a:lnTo>
                    <a:pt x="1670446" y="275441"/>
                  </a:lnTo>
                  <a:lnTo>
                    <a:pt x="1620110" y="267141"/>
                  </a:lnTo>
                  <a:lnTo>
                    <a:pt x="1569775" y="258841"/>
                  </a:lnTo>
                  <a:lnTo>
                    <a:pt x="1519440" y="250541"/>
                  </a:lnTo>
                  <a:lnTo>
                    <a:pt x="1469104" y="242241"/>
                  </a:lnTo>
                  <a:lnTo>
                    <a:pt x="1418769" y="233941"/>
                  </a:lnTo>
                  <a:lnTo>
                    <a:pt x="1368434" y="225642"/>
                  </a:lnTo>
                  <a:lnTo>
                    <a:pt x="1318098" y="217342"/>
                  </a:lnTo>
                  <a:lnTo>
                    <a:pt x="1267763" y="209042"/>
                  </a:lnTo>
                  <a:lnTo>
                    <a:pt x="1217427" y="200742"/>
                  </a:lnTo>
                  <a:lnTo>
                    <a:pt x="1167092" y="192442"/>
                  </a:lnTo>
                  <a:lnTo>
                    <a:pt x="1116757" y="184142"/>
                  </a:lnTo>
                  <a:lnTo>
                    <a:pt x="1066421" y="175842"/>
                  </a:lnTo>
                  <a:lnTo>
                    <a:pt x="1016086" y="167543"/>
                  </a:lnTo>
                  <a:lnTo>
                    <a:pt x="965751" y="159243"/>
                  </a:lnTo>
                  <a:lnTo>
                    <a:pt x="915415" y="150943"/>
                  </a:lnTo>
                  <a:lnTo>
                    <a:pt x="865080" y="142643"/>
                  </a:lnTo>
                  <a:lnTo>
                    <a:pt x="814745" y="134343"/>
                  </a:lnTo>
                  <a:lnTo>
                    <a:pt x="764409" y="126043"/>
                  </a:lnTo>
                  <a:lnTo>
                    <a:pt x="714074" y="117743"/>
                  </a:lnTo>
                  <a:lnTo>
                    <a:pt x="663738" y="109444"/>
                  </a:lnTo>
                  <a:lnTo>
                    <a:pt x="613403" y="101144"/>
                  </a:lnTo>
                  <a:lnTo>
                    <a:pt x="563068" y="92844"/>
                  </a:lnTo>
                  <a:lnTo>
                    <a:pt x="512732" y="84544"/>
                  </a:lnTo>
                  <a:lnTo>
                    <a:pt x="462397" y="76244"/>
                  </a:lnTo>
                  <a:lnTo>
                    <a:pt x="412062" y="67944"/>
                  </a:lnTo>
                  <a:lnTo>
                    <a:pt x="361726" y="59645"/>
                  </a:lnTo>
                  <a:lnTo>
                    <a:pt x="311391" y="51345"/>
                  </a:lnTo>
                  <a:lnTo>
                    <a:pt x="261055" y="43045"/>
                  </a:lnTo>
                  <a:lnTo>
                    <a:pt x="210720" y="34745"/>
                  </a:lnTo>
                  <a:lnTo>
                    <a:pt x="160385" y="26445"/>
                  </a:lnTo>
                  <a:lnTo>
                    <a:pt x="110049" y="18145"/>
                  </a:lnTo>
                  <a:lnTo>
                    <a:pt x="59714" y="9845"/>
                  </a:lnTo>
                  <a:lnTo>
                    <a:pt x="9379" y="1546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96684" y="4758678"/>
              <a:ext cx="97790" cy="90805"/>
            </a:xfrm>
            <a:custGeom>
              <a:avLst/>
              <a:gdLst/>
              <a:ahLst/>
              <a:cxnLst/>
              <a:rect l="l" t="t" r="r" b="b"/>
              <a:pathLst>
                <a:path w="97789" h="90804">
                  <a:moveTo>
                    <a:pt x="97786" y="0"/>
                  </a:moveTo>
                  <a:lnTo>
                    <a:pt x="0" y="30272"/>
                  </a:lnTo>
                  <a:lnTo>
                    <a:pt x="82890" y="90338"/>
                  </a:lnTo>
                  <a:lnTo>
                    <a:pt x="977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Road</a:t>
            </a:r>
            <a:r>
              <a:rPr spc="4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50241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Vertex</a:t>
            </a:r>
            <a:r>
              <a:rPr sz="1800" spc="-105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intersection;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one-</a:t>
            </a:r>
            <a:r>
              <a:rPr sz="1800" dirty="0">
                <a:latin typeface="Lucida Sans Unicode"/>
                <a:cs typeface="Lucida Sans Unicode"/>
              </a:rPr>
              <a:t>way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street.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03563" y="1794923"/>
            <a:ext cx="7449184" cy="5316220"/>
            <a:chOff x="1303563" y="1794923"/>
            <a:chExt cx="7449184" cy="5316220"/>
          </a:xfrm>
        </p:grpSpPr>
        <p:sp>
          <p:nvSpPr>
            <p:cNvPr id="5" name="object 5"/>
            <p:cNvSpPr/>
            <p:nvPr/>
          </p:nvSpPr>
          <p:spPr>
            <a:xfrm>
              <a:off x="1303563" y="1794923"/>
              <a:ext cx="7449184" cy="5316220"/>
            </a:xfrm>
            <a:custGeom>
              <a:avLst/>
              <a:gdLst/>
              <a:ahLst/>
              <a:cxnLst/>
              <a:rect l="l" t="t" r="r" b="b"/>
              <a:pathLst>
                <a:path w="7449184" h="5316220">
                  <a:moveTo>
                    <a:pt x="7448711" y="0"/>
                  </a:moveTo>
                  <a:lnTo>
                    <a:pt x="0" y="0"/>
                  </a:lnTo>
                  <a:lnTo>
                    <a:pt x="0" y="5315618"/>
                  </a:lnTo>
                  <a:lnTo>
                    <a:pt x="7448711" y="5315618"/>
                  </a:lnTo>
                  <a:lnTo>
                    <a:pt x="7448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3553" y="1794928"/>
              <a:ext cx="7445375" cy="5309235"/>
            </a:xfrm>
            <a:custGeom>
              <a:avLst/>
              <a:gdLst/>
              <a:ahLst/>
              <a:cxnLst/>
              <a:rect l="l" t="t" r="r" b="b"/>
              <a:pathLst>
                <a:path w="7445375" h="5309234">
                  <a:moveTo>
                    <a:pt x="7444892" y="0"/>
                  </a:moveTo>
                  <a:lnTo>
                    <a:pt x="7436688" y="0"/>
                  </a:lnTo>
                  <a:lnTo>
                    <a:pt x="7436688" y="5300586"/>
                  </a:lnTo>
                  <a:lnTo>
                    <a:pt x="0" y="5300586"/>
                  </a:lnTo>
                  <a:lnTo>
                    <a:pt x="0" y="5308778"/>
                  </a:lnTo>
                  <a:lnTo>
                    <a:pt x="7436688" y="5308778"/>
                  </a:lnTo>
                  <a:lnTo>
                    <a:pt x="7444892" y="5308778"/>
                  </a:lnTo>
                  <a:lnTo>
                    <a:pt x="7444892" y="5300586"/>
                  </a:lnTo>
                  <a:lnTo>
                    <a:pt x="7444892" y="0"/>
                  </a:lnTo>
                  <a:close/>
                </a:path>
              </a:pathLst>
            </a:custGeom>
            <a:solidFill>
              <a:srgbClr val="A7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3563" y="4956610"/>
              <a:ext cx="1476421" cy="21388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3563" y="1794923"/>
              <a:ext cx="1476421" cy="31616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9985" y="4956610"/>
              <a:ext cx="2096750" cy="21388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9985" y="1794923"/>
              <a:ext cx="2096750" cy="31616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6736" y="4956610"/>
              <a:ext cx="2096750" cy="21388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6736" y="1794923"/>
              <a:ext cx="2096750" cy="31616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3486" y="4956610"/>
              <a:ext cx="1766762" cy="21388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3486" y="1794923"/>
              <a:ext cx="1766762" cy="316168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03563" y="6959880"/>
            <a:ext cx="7437120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411345">
              <a:lnSpc>
                <a:spcPct val="100000"/>
              </a:lnSpc>
              <a:spcBef>
                <a:spcPts val="110"/>
              </a:spcBef>
            </a:pPr>
            <a:r>
              <a:rPr sz="700" dirty="0">
                <a:latin typeface="Arial MT"/>
                <a:cs typeface="Arial MT"/>
              </a:rPr>
              <a:t>©2008</a:t>
            </a:r>
            <a:r>
              <a:rPr sz="700" spc="3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Google</a:t>
            </a:r>
            <a:r>
              <a:rPr sz="700" spc="3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-</a:t>
            </a:r>
            <a:r>
              <a:rPr sz="700" spc="3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Map</a:t>
            </a:r>
            <a:r>
              <a:rPr sz="700" spc="4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data</a:t>
            </a:r>
            <a:r>
              <a:rPr sz="700" spc="4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©2008</a:t>
            </a:r>
            <a:r>
              <a:rPr sz="700" spc="3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Sanborn,</a:t>
            </a:r>
            <a:r>
              <a:rPr sz="700" spc="2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NAVTEQ™</a:t>
            </a:r>
            <a:r>
              <a:rPr sz="700" spc="5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-</a:t>
            </a:r>
            <a:r>
              <a:rPr sz="700" spc="20" dirty="0">
                <a:latin typeface="Arial MT"/>
                <a:cs typeface="Arial MT"/>
              </a:rPr>
              <a:t> </a:t>
            </a:r>
            <a:r>
              <a:rPr sz="700" u="sng" dirty="0">
                <a:solidFill>
                  <a:srgbClr val="585A8B"/>
                </a:solidFill>
                <a:uFill>
                  <a:solidFill>
                    <a:srgbClr val="8A8DD6"/>
                  </a:solidFill>
                </a:uFill>
                <a:latin typeface="Arial MT"/>
                <a:cs typeface="Arial MT"/>
              </a:rPr>
              <a:t>Terms</a:t>
            </a:r>
            <a:r>
              <a:rPr sz="700" u="sng" spc="60" dirty="0">
                <a:solidFill>
                  <a:srgbClr val="585A8B"/>
                </a:solidFill>
                <a:uFill>
                  <a:solidFill>
                    <a:srgbClr val="8A8DD6"/>
                  </a:solidFill>
                </a:uFill>
                <a:latin typeface="Arial MT"/>
                <a:cs typeface="Arial MT"/>
              </a:rPr>
              <a:t> </a:t>
            </a:r>
            <a:r>
              <a:rPr sz="700" u="sng" dirty="0">
                <a:solidFill>
                  <a:srgbClr val="585A8B"/>
                </a:solidFill>
                <a:uFill>
                  <a:solidFill>
                    <a:srgbClr val="8A8DD6"/>
                  </a:solidFill>
                </a:uFill>
                <a:latin typeface="Arial MT"/>
                <a:cs typeface="Arial MT"/>
              </a:rPr>
              <a:t>of</a:t>
            </a:r>
            <a:r>
              <a:rPr sz="700" u="sng" spc="60" dirty="0">
                <a:solidFill>
                  <a:srgbClr val="585A8B"/>
                </a:solidFill>
                <a:uFill>
                  <a:solidFill>
                    <a:srgbClr val="8A8DD6"/>
                  </a:solidFill>
                </a:uFill>
                <a:latin typeface="Arial MT"/>
                <a:cs typeface="Arial MT"/>
              </a:rPr>
              <a:t> </a:t>
            </a:r>
            <a:r>
              <a:rPr sz="700" u="sng" spc="-25" dirty="0">
                <a:solidFill>
                  <a:srgbClr val="585A8B"/>
                </a:solidFill>
                <a:uFill>
                  <a:solidFill>
                    <a:srgbClr val="8A8DD6"/>
                  </a:solidFill>
                </a:uFill>
                <a:latin typeface="Arial MT"/>
                <a:cs typeface="Arial MT"/>
              </a:rPr>
              <a:t>Use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267" y="1218991"/>
            <a:ext cx="39293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Vertex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political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blog;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link.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68075" y="1765785"/>
            <a:ext cx="7725409" cy="4998085"/>
            <a:chOff x="1168075" y="1765785"/>
            <a:chExt cx="7725409" cy="4998085"/>
          </a:xfrm>
        </p:grpSpPr>
        <p:sp>
          <p:nvSpPr>
            <p:cNvPr id="4" name="object 4"/>
            <p:cNvSpPr/>
            <p:nvPr/>
          </p:nvSpPr>
          <p:spPr>
            <a:xfrm>
              <a:off x="1168075" y="1765785"/>
              <a:ext cx="7725409" cy="4998085"/>
            </a:xfrm>
            <a:custGeom>
              <a:avLst/>
              <a:gdLst/>
              <a:ahLst/>
              <a:cxnLst/>
              <a:rect l="l" t="t" r="r" b="b"/>
              <a:pathLst>
                <a:path w="7725409" h="4998084">
                  <a:moveTo>
                    <a:pt x="0" y="0"/>
                  </a:moveTo>
                  <a:lnTo>
                    <a:pt x="7725295" y="0"/>
                  </a:lnTo>
                  <a:lnTo>
                    <a:pt x="7725295" y="4997598"/>
                  </a:lnTo>
                  <a:lnTo>
                    <a:pt x="0" y="4997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0838" y="2039583"/>
              <a:ext cx="6396293" cy="45506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82220" y="3461095"/>
              <a:ext cx="161925" cy="200025"/>
            </a:xfrm>
            <a:custGeom>
              <a:avLst/>
              <a:gdLst/>
              <a:ahLst/>
              <a:cxnLst/>
              <a:rect l="l" t="t" r="r" b="b"/>
              <a:pathLst>
                <a:path w="161925" h="200025">
                  <a:moveTo>
                    <a:pt x="0" y="0"/>
                  </a:moveTo>
                  <a:lnTo>
                    <a:pt x="161892" y="199954"/>
                  </a:lnTo>
                </a:path>
              </a:pathLst>
            </a:custGeom>
            <a:ln w="3175">
              <a:solidFill>
                <a:srgbClr val="333B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3106" y="3611191"/>
              <a:ext cx="62230" cy="50800"/>
            </a:xfrm>
            <a:custGeom>
              <a:avLst/>
              <a:gdLst/>
              <a:ahLst/>
              <a:cxnLst/>
              <a:rect l="l" t="t" r="r" b="b"/>
              <a:pathLst>
                <a:path w="62230" h="50800">
                  <a:moveTo>
                    <a:pt x="61907" y="0"/>
                  </a:moveTo>
                  <a:lnTo>
                    <a:pt x="0" y="50184"/>
                  </a:lnTo>
                  <a:lnTo>
                    <a:pt x="51007" y="49858"/>
                  </a:lnTo>
                  <a:lnTo>
                    <a:pt x="61907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74450" y="4035083"/>
              <a:ext cx="1954530" cy="106680"/>
            </a:xfrm>
            <a:custGeom>
              <a:avLst/>
              <a:gdLst/>
              <a:ahLst/>
              <a:cxnLst/>
              <a:rect l="l" t="t" r="r" b="b"/>
              <a:pathLst>
                <a:path w="1954529" h="106679">
                  <a:moveTo>
                    <a:pt x="0" y="0"/>
                  </a:moveTo>
                  <a:lnTo>
                    <a:pt x="1954110" y="106233"/>
                  </a:lnTo>
                </a:path>
              </a:pathLst>
            </a:custGeom>
            <a:ln w="3175">
              <a:solidFill>
                <a:srgbClr val="FBC8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9564" y="2000926"/>
              <a:ext cx="6007535" cy="43655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99909" y="3027077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24731" y="0"/>
                  </a:moveTo>
                  <a:lnTo>
                    <a:pt x="7143" y="0"/>
                  </a:lnTo>
                  <a:lnTo>
                    <a:pt x="0" y="7127"/>
                  </a:lnTo>
                  <a:lnTo>
                    <a:pt x="0" y="24724"/>
                  </a:lnTo>
                  <a:lnTo>
                    <a:pt x="7143" y="31871"/>
                  </a:lnTo>
                  <a:lnTo>
                    <a:pt x="24731" y="31871"/>
                  </a:lnTo>
                  <a:lnTo>
                    <a:pt x="31876" y="24724"/>
                  </a:lnTo>
                  <a:lnTo>
                    <a:pt x="31876" y="15927"/>
                  </a:lnTo>
                  <a:lnTo>
                    <a:pt x="31876" y="7127"/>
                  </a:lnTo>
                  <a:lnTo>
                    <a:pt x="24731" y="0"/>
                  </a:lnTo>
                  <a:close/>
                </a:path>
              </a:pathLst>
            </a:custGeom>
            <a:solidFill>
              <a:srgbClr val="EB2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99909" y="3027079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31876" y="15924"/>
                  </a:moveTo>
                  <a:lnTo>
                    <a:pt x="31876" y="24722"/>
                  </a:lnTo>
                  <a:lnTo>
                    <a:pt x="24732" y="31870"/>
                  </a:lnTo>
                  <a:lnTo>
                    <a:pt x="15938" y="31870"/>
                  </a:lnTo>
                  <a:lnTo>
                    <a:pt x="7144" y="31870"/>
                  </a:lnTo>
                  <a:lnTo>
                    <a:pt x="0" y="24722"/>
                  </a:lnTo>
                  <a:lnTo>
                    <a:pt x="0" y="15924"/>
                  </a:lnTo>
                  <a:lnTo>
                    <a:pt x="0" y="7125"/>
                  </a:lnTo>
                  <a:lnTo>
                    <a:pt x="7144" y="0"/>
                  </a:lnTo>
                  <a:lnTo>
                    <a:pt x="15938" y="0"/>
                  </a:lnTo>
                  <a:lnTo>
                    <a:pt x="24732" y="0"/>
                  </a:lnTo>
                  <a:lnTo>
                    <a:pt x="31876" y="7125"/>
                  </a:lnTo>
                  <a:lnTo>
                    <a:pt x="31876" y="15924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11725" y="322831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25493" y="0"/>
                  </a:moveTo>
                  <a:lnTo>
                    <a:pt x="7339" y="0"/>
                  </a:lnTo>
                  <a:lnTo>
                    <a:pt x="0" y="7364"/>
                  </a:lnTo>
                  <a:lnTo>
                    <a:pt x="0" y="25526"/>
                  </a:lnTo>
                  <a:lnTo>
                    <a:pt x="7339" y="32891"/>
                  </a:lnTo>
                  <a:lnTo>
                    <a:pt x="25493" y="32891"/>
                  </a:lnTo>
                  <a:lnTo>
                    <a:pt x="32854" y="25526"/>
                  </a:lnTo>
                  <a:lnTo>
                    <a:pt x="32854" y="16445"/>
                  </a:lnTo>
                  <a:lnTo>
                    <a:pt x="32854" y="7364"/>
                  </a:lnTo>
                  <a:lnTo>
                    <a:pt x="25493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11725" y="322831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32854" y="16445"/>
                  </a:moveTo>
                  <a:lnTo>
                    <a:pt x="32854" y="25526"/>
                  </a:lnTo>
                  <a:lnTo>
                    <a:pt x="25492" y="32891"/>
                  </a:lnTo>
                  <a:lnTo>
                    <a:pt x="16437" y="32891"/>
                  </a:lnTo>
                  <a:lnTo>
                    <a:pt x="7339" y="32891"/>
                  </a:lnTo>
                  <a:lnTo>
                    <a:pt x="0" y="25526"/>
                  </a:lnTo>
                  <a:lnTo>
                    <a:pt x="0" y="16445"/>
                  </a:lnTo>
                  <a:lnTo>
                    <a:pt x="0" y="7364"/>
                  </a:lnTo>
                  <a:lnTo>
                    <a:pt x="7339" y="0"/>
                  </a:lnTo>
                  <a:lnTo>
                    <a:pt x="16437" y="0"/>
                  </a:lnTo>
                  <a:lnTo>
                    <a:pt x="25492" y="0"/>
                  </a:lnTo>
                  <a:lnTo>
                    <a:pt x="32854" y="7364"/>
                  </a:lnTo>
                  <a:lnTo>
                    <a:pt x="32854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65184" y="3776254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25514" y="0"/>
                  </a:moveTo>
                  <a:lnTo>
                    <a:pt x="7360" y="0"/>
                  </a:lnTo>
                  <a:lnTo>
                    <a:pt x="0" y="7366"/>
                  </a:lnTo>
                  <a:lnTo>
                    <a:pt x="0" y="25526"/>
                  </a:lnTo>
                  <a:lnTo>
                    <a:pt x="7360" y="32891"/>
                  </a:lnTo>
                  <a:lnTo>
                    <a:pt x="25514" y="32891"/>
                  </a:lnTo>
                  <a:lnTo>
                    <a:pt x="32875" y="25526"/>
                  </a:lnTo>
                  <a:lnTo>
                    <a:pt x="32875" y="16446"/>
                  </a:lnTo>
                  <a:lnTo>
                    <a:pt x="32875" y="7366"/>
                  </a:lnTo>
                  <a:lnTo>
                    <a:pt x="25514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5184" y="377625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32875" y="16445"/>
                  </a:moveTo>
                  <a:lnTo>
                    <a:pt x="32875" y="25526"/>
                  </a:lnTo>
                  <a:lnTo>
                    <a:pt x="25514" y="32891"/>
                  </a:lnTo>
                  <a:lnTo>
                    <a:pt x="16437" y="32891"/>
                  </a:lnTo>
                  <a:lnTo>
                    <a:pt x="7361" y="32891"/>
                  </a:lnTo>
                  <a:lnTo>
                    <a:pt x="0" y="25526"/>
                  </a:lnTo>
                  <a:lnTo>
                    <a:pt x="0" y="16445"/>
                  </a:lnTo>
                  <a:lnTo>
                    <a:pt x="0" y="7364"/>
                  </a:lnTo>
                  <a:lnTo>
                    <a:pt x="7361" y="0"/>
                  </a:lnTo>
                  <a:lnTo>
                    <a:pt x="16437" y="0"/>
                  </a:lnTo>
                  <a:lnTo>
                    <a:pt x="25514" y="0"/>
                  </a:lnTo>
                  <a:lnTo>
                    <a:pt x="32875" y="7364"/>
                  </a:lnTo>
                  <a:lnTo>
                    <a:pt x="32875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4361" y="3790203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25535" y="0"/>
                  </a:moveTo>
                  <a:lnTo>
                    <a:pt x="7382" y="0"/>
                  </a:lnTo>
                  <a:lnTo>
                    <a:pt x="0" y="7341"/>
                  </a:lnTo>
                  <a:lnTo>
                    <a:pt x="0" y="25526"/>
                  </a:lnTo>
                  <a:lnTo>
                    <a:pt x="7382" y="32891"/>
                  </a:lnTo>
                  <a:lnTo>
                    <a:pt x="25535" y="32891"/>
                  </a:lnTo>
                  <a:lnTo>
                    <a:pt x="32896" y="25526"/>
                  </a:lnTo>
                  <a:lnTo>
                    <a:pt x="32896" y="16445"/>
                  </a:lnTo>
                  <a:lnTo>
                    <a:pt x="32896" y="7341"/>
                  </a:lnTo>
                  <a:lnTo>
                    <a:pt x="25535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54360" y="379020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32897" y="16445"/>
                  </a:moveTo>
                  <a:lnTo>
                    <a:pt x="32897" y="25526"/>
                  </a:lnTo>
                  <a:lnTo>
                    <a:pt x="25536" y="32891"/>
                  </a:lnTo>
                  <a:lnTo>
                    <a:pt x="16459" y="32891"/>
                  </a:lnTo>
                  <a:lnTo>
                    <a:pt x="7382" y="32891"/>
                  </a:lnTo>
                  <a:lnTo>
                    <a:pt x="0" y="25526"/>
                  </a:lnTo>
                  <a:lnTo>
                    <a:pt x="0" y="16445"/>
                  </a:lnTo>
                  <a:lnTo>
                    <a:pt x="0" y="7342"/>
                  </a:lnTo>
                  <a:lnTo>
                    <a:pt x="7382" y="0"/>
                  </a:lnTo>
                  <a:lnTo>
                    <a:pt x="16459" y="0"/>
                  </a:lnTo>
                  <a:lnTo>
                    <a:pt x="25536" y="0"/>
                  </a:lnTo>
                  <a:lnTo>
                    <a:pt x="32897" y="7342"/>
                  </a:lnTo>
                  <a:lnTo>
                    <a:pt x="32897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15569" y="6593036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25535" y="0"/>
                  </a:moveTo>
                  <a:lnTo>
                    <a:pt x="7360" y="0"/>
                  </a:lnTo>
                  <a:lnTo>
                    <a:pt x="0" y="7364"/>
                  </a:lnTo>
                  <a:lnTo>
                    <a:pt x="0" y="25526"/>
                  </a:lnTo>
                  <a:lnTo>
                    <a:pt x="7360" y="32891"/>
                  </a:lnTo>
                  <a:lnTo>
                    <a:pt x="25535" y="32891"/>
                  </a:lnTo>
                  <a:lnTo>
                    <a:pt x="32876" y="25526"/>
                  </a:lnTo>
                  <a:lnTo>
                    <a:pt x="32876" y="16444"/>
                  </a:lnTo>
                  <a:lnTo>
                    <a:pt x="32876" y="7364"/>
                  </a:lnTo>
                  <a:lnTo>
                    <a:pt x="25535" y="0"/>
                  </a:lnTo>
                  <a:close/>
                </a:path>
              </a:pathLst>
            </a:custGeom>
            <a:solidFill>
              <a:srgbClr val="EB2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15569" y="6593036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875" y="16445"/>
                  </a:moveTo>
                  <a:lnTo>
                    <a:pt x="32875" y="25526"/>
                  </a:lnTo>
                  <a:lnTo>
                    <a:pt x="25536" y="32891"/>
                  </a:lnTo>
                  <a:lnTo>
                    <a:pt x="16437" y="32891"/>
                  </a:lnTo>
                  <a:lnTo>
                    <a:pt x="7361" y="32891"/>
                  </a:lnTo>
                  <a:lnTo>
                    <a:pt x="0" y="25526"/>
                  </a:lnTo>
                  <a:lnTo>
                    <a:pt x="0" y="16445"/>
                  </a:lnTo>
                  <a:lnTo>
                    <a:pt x="0" y="7364"/>
                  </a:lnTo>
                  <a:lnTo>
                    <a:pt x="7361" y="0"/>
                  </a:lnTo>
                  <a:lnTo>
                    <a:pt x="16437" y="0"/>
                  </a:lnTo>
                  <a:lnTo>
                    <a:pt x="25536" y="0"/>
                  </a:lnTo>
                  <a:lnTo>
                    <a:pt x="32875" y="7364"/>
                  </a:lnTo>
                  <a:lnTo>
                    <a:pt x="32875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27675" y="3665047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25535" y="0"/>
                  </a:moveTo>
                  <a:lnTo>
                    <a:pt x="7360" y="0"/>
                  </a:lnTo>
                  <a:lnTo>
                    <a:pt x="0" y="7364"/>
                  </a:lnTo>
                  <a:lnTo>
                    <a:pt x="0" y="25526"/>
                  </a:lnTo>
                  <a:lnTo>
                    <a:pt x="7360" y="32890"/>
                  </a:lnTo>
                  <a:lnTo>
                    <a:pt x="25535" y="32890"/>
                  </a:lnTo>
                  <a:lnTo>
                    <a:pt x="32875" y="25526"/>
                  </a:lnTo>
                  <a:lnTo>
                    <a:pt x="32875" y="16446"/>
                  </a:lnTo>
                  <a:lnTo>
                    <a:pt x="32875" y="7364"/>
                  </a:lnTo>
                  <a:lnTo>
                    <a:pt x="25535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27675" y="3665046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32875" y="16445"/>
                  </a:moveTo>
                  <a:lnTo>
                    <a:pt x="32875" y="25526"/>
                  </a:lnTo>
                  <a:lnTo>
                    <a:pt x="25536" y="32891"/>
                  </a:lnTo>
                  <a:lnTo>
                    <a:pt x="16437" y="32891"/>
                  </a:lnTo>
                  <a:lnTo>
                    <a:pt x="7361" y="32891"/>
                  </a:lnTo>
                  <a:lnTo>
                    <a:pt x="0" y="25526"/>
                  </a:lnTo>
                  <a:lnTo>
                    <a:pt x="0" y="16445"/>
                  </a:lnTo>
                  <a:lnTo>
                    <a:pt x="0" y="7364"/>
                  </a:lnTo>
                  <a:lnTo>
                    <a:pt x="7361" y="0"/>
                  </a:lnTo>
                  <a:lnTo>
                    <a:pt x="16437" y="0"/>
                  </a:lnTo>
                  <a:lnTo>
                    <a:pt x="25536" y="0"/>
                  </a:lnTo>
                  <a:lnTo>
                    <a:pt x="32875" y="7364"/>
                  </a:lnTo>
                  <a:lnTo>
                    <a:pt x="32875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66284" y="3425229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24733" y="0"/>
                  </a:moveTo>
                  <a:lnTo>
                    <a:pt x="7133" y="0"/>
                  </a:lnTo>
                  <a:lnTo>
                    <a:pt x="0" y="7146"/>
                  </a:lnTo>
                  <a:lnTo>
                    <a:pt x="0" y="24764"/>
                  </a:lnTo>
                  <a:lnTo>
                    <a:pt x="7133" y="31890"/>
                  </a:lnTo>
                  <a:lnTo>
                    <a:pt x="24733" y="31890"/>
                  </a:lnTo>
                  <a:lnTo>
                    <a:pt x="31860" y="24764"/>
                  </a:lnTo>
                  <a:lnTo>
                    <a:pt x="31860" y="15944"/>
                  </a:lnTo>
                  <a:lnTo>
                    <a:pt x="31860" y="7146"/>
                  </a:lnTo>
                  <a:lnTo>
                    <a:pt x="24733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66284" y="3425227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31859" y="15945"/>
                  </a:moveTo>
                  <a:lnTo>
                    <a:pt x="31859" y="24766"/>
                  </a:lnTo>
                  <a:lnTo>
                    <a:pt x="24732" y="31891"/>
                  </a:lnTo>
                  <a:lnTo>
                    <a:pt x="15936" y="31891"/>
                  </a:lnTo>
                  <a:lnTo>
                    <a:pt x="7132" y="31891"/>
                  </a:lnTo>
                  <a:lnTo>
                    <a:pt x="0" y="24766"/>
                  </a:lnTo>
                  <a:lnTo>
                    <a:pt x="0" y="15945"/>
                  </a:lnTo>
                  <a:lnTo>
                    <a:pt x="0" y="7147"/>
                  </a:lnTo>
                  <a:lnTo>
                    <a:pt x="7132" y="0"/>
                  </a:lnTo>
                  <a:lnTo>
                    <a:pt x="15936" y="0"/>
                  </a:lnTo>
                  <a:lnTo>
                    <a:pt x="24732" y="0"/>
                  </a:lnTo>
                  <a:lnTo>
                    <a:pt x="31859" y="7147"/>
                  </a:lnTo>
                  <a:lnTo>
                    <a:pt x="31859" y="159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02154" y="453160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25535" y="0"/>
                  </a:moveTo>
                  <a:lnTo>
                    <a:pt x="7360" y="0"/>
                  </a:lnTo>
                  <a:lnTo>
                    <a:pt x="0" y="7344"/>
                  </a:lnTo>
                  <a:lnTo>
                    <a:pt x="0" y="25505"/>
                  </a:lnTo>
                  <a:lnTo>
                    <a:pt x="7360" y="32870"/>
                  </a:lnTo>
                  <a:lnTo>
                    <a:pt x="25535" y="32870"/>
                  </a:lnTo>
                  <a:lnTo>
                    <a:pt x="32896" y="25505"/>
                  </a:lnTo>
                  <a:lnTo>
                    <a:pt x="32896" y="16445"/>
                  </a:lnTo>
                  <a:lnTo>
                    <a:pt x="32896" y="7344"/>
                  </a:lnTo>
                  <a:lnTo>
                    <a:pt x="25535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02154" y="453160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32897" y="16445"/>
                  </a:moveTo>
                  <a:lnTo>
                    <a:pt x="32897" y="25504"/>
                  </a:lnTo>
                  <a:lnTo>
                    <a:pt x="25536" y="32869"/>
                  </a:lnTo>
                  <a:lnTo>
                    <a:pt x="16459" y="32869"/>
                  </a:lnTo>
                  <a:lnTo>
                    <a:pt x="7361" y="32869"/>
                  </a:lnTo>
                  <a:lnTo>
                    <a:pt x="0" y="25504"/>
                  </a:lnTo>
                  <a:lnTo>
                    <a:pt x="0" y="16445"/>
                  </a:lnTo>
                  <a:lnTo>
                    <a:pt x="0" y="7342"/>
                  </a:lnTo>
                  <a:lnTo>
                    <a:pt x="7361" y="0"/>
                  </a:lnTo>
                  <a:lnTo>
                    <a:pt x="16459" y="0"/>
                  </a:lnTo>
                  <a:lnTo>
                    <a:pt x="25536" y="0"/>
                  </a:lnTo>
                  <a:lnTo>
                    <a:pt x="32897" y="7342"/>
                  </a:lnTo>
                  <a:lnTo>
                    <a:pt x="32897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Political</a:t>
            </a:r>
            <a:r>
              <a:rPr spc="254" dirty="0"/>
              <a:t> </a:t>
            </a:r>
            <a:r>
              <a:rPr dirty="0"/>
              <a:t>blogosphere</a:t>
            </a:r>
            <a:r>
              <a:rPr spc="254" dirty="0"/>
              <a:t> </a:t>
            </a:r>
            <a:r>
              <a:rPr spc="45" dirty="0"/>
              <a:t>graph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27" name="object 27"/>
          <p:cNvSpPr txBox="1"/>
          <p:nvPr/>
        </p:nvSpPr>
        <p:spPr>
          <a:xfrm>
            <a:off x="1263962" y="6836520"/>
            <a:ext cx="77082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Trebuchet MS"/>
                <a:cs typeface="Trebuchet MS"/>
              </a:rPr>
              <a:t>The</a:t>
            </a:r>
            <a:r>
              <a:rPr sz="1200" b="1" spc="9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Political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Blogosphere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and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the</a:t>
            </a:r>
            <a:r>
              <a:rPr sz="1200" b="1" spc="90" dirty="0">
                <a:latin typeface="Trebuchet MS"/>
                <a:cs typeface="Trebuchet MS"/>
              </a:rPr>
              <a:t> 2004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U.S.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Election: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70" dirty="0">
                <a:latin typeface="Trebuchet MS"/>
                <a:cs typeface="Trebuchet MS"/>
              </a:rPr>
              <a:t>Divided</a:t>
            </a:r>
            <a:r>
              <a:rPr sz="1200" b="1" spc="90" dirty="0">
                <a:latin typeface="Trebuchet MS"/>
                <a:cs typeface="Trebuchet MS"/>
              </a:rPr>
              <a:t> </a:t>
            </a:r>
            <a:r>
              <a:rPr sz="1200" b="1" spc="55" dirty="0">
                <a:latin typeface="Trebuchet MS"/>
                <a:cs typeface="Trebuchet MS"/>
              </a:rPr>
              <a:t>They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Blog,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Adamic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and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Glance,</a:t>
            </a:r>
            <a:r>
              <a:rPr sz="1200" b="1" spc="90" dirty="0">
                <a:latin typeface="Trebuchet MS"/>
                <a:cs typeface="Trebuchet MS"/>
              </a:rPr>
              <a:t> </a:t>
            </a:r>
            <a:r>
              <a:rPr sz="1200" b="1" spc="70" dirty="0">
                <a:latin typeface="Trebuchet MS"/>
                <a:cs typeface="Trebuchet MS"/>
              </a:rPr>
              <a:t>2005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Ecological</a:t>
            </a:r>
            <a:r>
              <a:rPr spc="175" dirty="0"/>
              <a:t> </a:t>
            </a:r>
            <a:r>
              <a:rPr spc="80" dirty="0"/>
              <a:t>food</a:t>
            </a:r>
            <a:r>
              <a:rPr spc="180" dirty="0"/>
              <a:t> </a:t>
            </a:r>
            <a:r>
              <a:rPr spc="25" dirty="0"/>
              <a:t>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9867" y="1218991"/>
            <a:ext cx="3834765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Food</a:t>
            </a:r>
            <a:r>
              <a:rPr sz="1800" spc="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web</a:t>
            </a:r>
            <a:r>
              <a:rPr sz="18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graph.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0" dirty="0">
                <a:latin typeface="Lucida Sans Unicode"/>
                <a:cs typeface="Lucida Sans Unicode"/>
              </a:rPr>
              <a:t> = </a:t>
            </a:r>
            <a:r>
              <a:rPr sz="1800" spc="-10" dirty="0">
                <a:latin typeface="Lucida Sans Unicode"/>
                <a:cs typeface="Lucida Sans Unicode"/>
              </a:rPr>
              <a:t>species.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0" dirty="0">
                <a:latin typeface="Lucida Sans Unicode"/>
                <a:cs typeface="Lucida Sans Unicode"/>
              </a:rPr>
              <a:t> =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prey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predator.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3420" y="2576464"/>
            <a:ext cx="3715979" cy="40353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99150" y="6912819"/>
            <a:ext cx="59493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Lucida Sans Unicode"/>
                <a:cs typeface="Lucida Sans Unicode"/>
              </a:rPr>
              <a:t>Reference:</a:t>
            </a:r>
            <a:r>
              <a:rPr sz="900" spc="265" dirty="0">
                <a:latin typeface="Lucida Sans Unicode"/>
                <a:cs typeface="Lucida Sans Unicode"/>
              </a:rPr>
              <a:t> </a:t>
            </a:r>
            <a:r>
              <a:rPr sz="900" spc="-10" dirty="0">
                <a:latin typeface="Lucida Sans Unicode"/>
                <a:cs typeface="Lucida Sans Unicode"/>
                <a:hlinkClick r:id="rId3"/>
              </a:rPr>
              <a:t>http://www.twingroves.district96.k12.il.us/Wetlands/Salamander/SalGraphics/salfoodweb.giff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59483-6107-FEEF-26FC-2D828DBE9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A39EE-C84C-562D-E94A-C5C0239B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67" y="475073"/>
            <a:ext cx="5316220" cy="323165"/>
          </a:xfrm>
        </p:spPr>
        <p:txBody>
          <a:bodyPr/>
          <a:lstStyle/>
          <a:p>
            <a:r>
              <a:rPr kumimoji="1" lang="en-GB" altLang="zh-CN"/>
              <a:t>Example of Graphs</a:t>
            </a:r>
            <a:endParaRPr kumimoji="1" lang="zh-CN" altLang="en-US"/>
          </a:p>
        </p:txBody>
      </p:sp>
      <p:pic>
        <p:nvPicPr>
          <p:cNvPr id="2050" name="Picture 2" descr="discrete mathematics - Shortest distance between two vertices - Mathematics  Stack Exchange">
            <a:extLst>
              <a:ext uri="{FF2B5EF4-FFF2-40B4-BE49-F238E27FC236}">
                <a16:creationId xmlns:a16="http://schemas.microsoft.com/office/drawing/2014/main" id="{81AEA71D-190E-0016-1387-167BF387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199"/>
            <a:ext cx="7620000" cy="57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400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90" dirty="0"/>
              <a:t> </a:t>
            </a:r>
            <a:r>
              <a:rPr dirty="0"/>
              <a:t>directed</a:t>
            </a:r>
            <a:r>
              <a:rPr spc="95" dirty="0"/>
              <a:t> </a:t>
            </a:r>
            <a:r>
              <a:rPr spc="65" dirty="0"/>
              <a:t>graph</a:t>
            </a:r>
            <a:r>
              <a:rPr spc="95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05755" y="1288917"/>
          <a:ext cx="7112634" cy="5947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9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directed</a:t>
                      </a:r>
                      <a:r>
                        <a:rPr sz="135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graph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node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directed</a:t>
                      </a:r>
                      <a:r>
                        <a:rPr sz="135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edge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transportation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street</a:t>
                      </a: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intersection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one-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way</a:t>
                      </a:r>
                      <a:r>
                        <a:rPr sz="1350" spc="-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street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web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web</a:t>
                      </a:r>
                      <a:r>
                        <a:rPr sz="1350" spc="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page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hyperlink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food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web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species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35" dirty="0">
                          <a:latin typeface="Lucida Sans Unicode"/>
                          <a:cs typeface="Lucida Sans Unicode"/>
                        </a:rPr>
                        <a:t>predator-</a:t>
                      </a: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prey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relationship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WordNet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synset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hypernym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scheduling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task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precedence</a:t>
                      </a: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constraint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financial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bank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transaction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cell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phone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person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placed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call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infectious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disease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person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infection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game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board</a:t>
                      </a:r>
                      <a:r>
                        <a:rPr sz="1350" spc="-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position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legal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move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citation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journal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article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citation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object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graph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object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pointer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inheritance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hierarchy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class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inherits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from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control</a:t>
                      </a: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flow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code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block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jump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Graph</a:t>
            </a:r>
            <a:r>
              <a:rPr spc="65" dirty="0"/>
              <a:t> </a:t>
            </a:r>
            <a:r>
              <a:rPr spc="-10" dirty="0"/>
              <a:t>search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7975600" cy="2112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682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Directed</a:t>
            </a:r>
            <a:r>
              <a:rPr sz="18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reachability.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reachable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5080">
              <a:lnSpc>
                <a:spcPct val="132100"/>
              </a:lnSpc>
              <a:tabLst>
                <a:tab pos="405701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Directed</a:t>
            </a:r>
            <a:r>
              <a:rPr sz="1800" spc="-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75" dirty="0">
                <a:solidFill>
                  <a:srgbClr val="0048AA"/>
                </a:solidFill>
                <a:latin typeface="Lucida Sans Unicode"/>
                <a:cs typeface="Lucida Sans Unicode"/>
              </a:rPr>
              <a:t>s-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t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shortest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path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the </a:t>
            </a:r>
            <a:r>
              <a:rPr sz="1800" dirty="0">
                <a:latin typeface="Lucida Sans Unicode"/>
                <a:cs typeface="Lucida Sans Unicode"/>
              </a:rPr>
              <a:t>length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shortest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6935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Graph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search.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extends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directed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4393038"/>
            <a:ext cx="779018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154940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Web</a:t>
            </a:r>
            <a:r>
              <a:rPr sz="1800" spc="-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crawler.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Start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 web page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. Find all web pages linked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either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indirectly.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Strong</a:t>
            </a:r>
            <a:r>
              <a:rPr spc="125" dirty="0"/>
              <a:t> </a:t>
            </a:r>
            <a:r>
              <a:rPr spc="-10" dirty="0"/>
              <a:t>connectivity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131247"/>
            <a:ext cx="8503285" cy="292481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mutually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reachable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both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also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u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798195">
              <a:lnSpc>
                <a:spcPct val="132100"/>
              </a:lnSpc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strongly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connected</a:t>
            </a:r>
            <a:r>
              <a:rPr sz="18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mutually reachable.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889635">
              <a:lnSpc>
                <a:spcPct val="132100"/>
              </a:lnSpc>
              <a:tabLst>
                <a:tab pos="10325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node.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strongly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iff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is </a:t>
            </a:r>
            <a:r>
              <a:rPr sz="1800" dirty="0">
                <a:latin typeface="Lucida Sans Unicode"/>
                <a:cs typeface="Lucida Sans Unicode"/>
              </a:rPr>
              <a:t>reachable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reachable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node.</a:t>
            </a:r>
            <a:endParaRPr sz="1800">
              <a:latin typeface="Lucida Sans Unicode"/>
              <a:cs typeface="Lucida Sans Unicode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26217" y="4508132"/>
          <a:ext cx="7124699" cy="99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R="32384" algn="ctr">
                        <a:lnSpc>
                          <a:spcPts val="2045"/>
                        </a:lnSpc>
                      </a:pPr>
                      <a:r>
                        <a:rPr sz="1800" spc="-25" dirty="0">
                          <a:solidFill>
                            <a:srgbClr val="0048AA"/>
                          </a:solidFill>
                          <a:latin typeface="Lucida Sans Unicode"/>
                          <a:cs typeface="Lucida Sans Unicode"/>
                        </a:rPr>
                        <a:t>Pf.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045"/>
                        </a:lnSpc>
                        <a:tabLst>
                          <a:tab pos="442595" algn="l"/>
                        </a:tabLst>
                      </a:pPr>
                      <a:r>
                        <a:rPr sz="1800" spc="-50" dirty="0">
                          <a:solidFill>
                            <a:srgbClr val="606060"/>
                          </a:solidFill>
                          <a:latin typeface="Symbol"/>
                          <a:cs typeface="Symbol"/>
                        </a:rPr>
                        <a:t></a:t>
                      </a: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Follows</a:t>
                      </a:r>
                      <a:r>
                        <a:rPr sz="1800" spc="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from</a:t>
                      </a:r>
                      <a:r>
                        <a:rPr sz="1800" spc="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definition.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solidFill>
                            <a:srgbClr val="0048AA"/>
                          </a:solidFill>
                          <a:latin typeface="Lucida Sans Unicode"/>
                          <a:cs typeface="Lucida Sans Unicode"/>
                        </a:rPr>
                        <a:t>Pf.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20"/>
                        </a:spcBef>
                        <a:tabLst>
                          <a:tab pos="442595" algn="l"/>
                        </a:tabLst>
                      </a:pPr>
                      <a:r>
                        <a:rPr sz="1800" spc="-50" dirty="0">
                          <a:solidFill>
                            <a:srgbClr val="606060"/>
                          </a:solidFill>
                          <a:latin typeface="Symbol"/>
                          <a:cs typeface="Symbol"/>
                        </a:rPr>
                        <a:t></a:t>
                      </a: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Path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from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00" i="1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to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: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concatenate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↝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i="1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path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with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↝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i="1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path.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24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Path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from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i="1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to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: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concatenate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↝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i="1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path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with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↝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00" i="1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path.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▪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316067" y="5676120"/>
            <a:ext cx="3028315" cy="1631314"/>
            <a:chOff x="2316067" y="5676120"/>
            <a:chExt cx="3028315" cy="1631314"/>
          </a:xfrm>
        </p:grpSpPr>
        <p:sp>
          <p:nvSpPr>
            <p:cNvPr id="6" name="object 6"/>
            <p:cNvSpPr/>
            <p:nvPr/>
          </p:nvSpPr>
          <p:spPr>
            <a:xfrm>
              <a:off x="2316067" y="5676120"/>
              <a:ext cx="3028315" cy="1631314"/>
            </a:xfrm>
            <a:custGeom>
              <a:avLst/>
              <a:gdLst/>
              <a:ahLst/>
              <a:cxnLst/>
              <a:rect l="l" t="t" r="r" b="b"/>
              <a:pathLst>
                <a:path w="3028315" h="1631315">
                  <a:moveTo>
                    <a:pt x="425044" y="286893"/>
                  </a:moveTo>
                  <a:lnTo>
                    <a:pt x="383953" y="337776"/>
                  </a:lnTo>
                  <a:lnTo>
                    <a:pt x="253447" y="471009"/>
                  </a:lnTo>
                  <a:lnTo>
                    <a:pt x="214199" y="511822"/>
                  </a:lnTo>
                  <a:lnTo>
                    <a:pt x="174830" y="554031"/>
                  </a:lnTo>
                  <a:lnTo>
                    <a:pt x="136606" y="596833"/>
                  </a:lnTo>
                  <a:lnTo>
                    <a:pt x="100789" y="639428"/>
                  </a:lnTo>
                  <a:lnTo>
                    <a:pt x="68644" y="681010"/>
                  </a:lnTo>
                  <a:lnTo>
                    <a:pt x="41435" y="720779"/>
                  </a:lnTo>
                  <a:lnTo>
                    <a:pt x="20426" y="757930"/>
                  </a:lnTo>
                  <a:lnTo>
                    <a:pt x="0" y="837674"/>
                  </a:lnTo>
                  <a:lnTo>
                    <a:pt x="4826" y="883532"/>
                  </a:lnTo>
                  <a:lnTo>
                    <a:pt x="18876" y="928578"/>
                  </a:lnTo>
                  <a:lnTo>
                    <a:pt x="39667" y="972156"/>
                  </a:lnTo>
                  <a:lnTo>
                    <a:pt x="64714" y="1013609"/>
                  </a:lnTo>
                  <a:lnTo>
                    <a:pt x="91533" y="1052280"/>
                  </a:lnTo>
                  <a:lnTo>
                    <a:pt x="140552" y="1118645"/>
                  </a:lnTo>
                  <a:lnTo>
                    <a:pt x="157784" y="1145025"/>
                  </a:lnTo>
                  <a:lnTo>
                    <a:pt x="187086" y="1183885"/>
                  </a:lnTo>
                  <a:lnTo>
                    <a:pt x="212890" y="1201086"/>
                  </a:lnTo>
                  <a:lnTo>
                    <a:pt x="233607" y="1208094"/>
                  </a:lnTo>
                  <a:lnTo>
                    <a:pt x="247648" y="1216376"/>
                  </a:lnTo>
                  <a:lnTo>
                    <a:pt x="266643" y="1233709"/>
                  </a:lnTo>
                  <a:lnTo>
                    <a:pt x="299150" y="1265855"/>
                  </a:lnTo>
                  <a:lnTo>
                    <a:pt x="349380" y="1316608"/>
                  </a:lnTo>
                  <a:lnTo>
                    <a:pt x="388219" y="1334419"/>
                  </a:lnTo>
                  <a:lnTo>
                    <a:pt x="421017" y="1346975"/>
                  </a:lnTo>
                  <a:lnTo>
                    <a:pt x="448093" y="1361760"/>
                  </a:lnTo>
                  <a:lnTo>
                    <a:pt x="469764" y="1386261"/>
                  </a:lnTo>
                  <a:lnTo>
                    <a:pt x="491832" y="1390720"/>
                  </a:lnTo>
                  <a:lnTo>
                    <a:pt x="542036" y="1401551"/>
                  </a:lnTo>
                  <a:lnTo>
                    <a:pt x="596373" y="1414929"/>
                  </a:lnTo>
                  <a:lnTo>
                    <a:pt x="630840" y="1427033"/>
                  </a:lnTo>
                  <a:lnTo>
                    <a:pt x="661810" y="1443199"/>
                  </a:lnTo>
                  <a:lnTo>
                    <a:pt x="695482" y="1459524"/>
                  </a:lnTo>
                  <a:lnTo>
                    <a:pt x="726929" y="1477442"/>
                  </a:lnTo>
                  <a:lnTo>
                    <a:pt x="751222" y="1498385"/>
                  </a:lnTo>
                  <a:lnTo>
                    <a:pt x="799244" y="1512132"/>
                  </a:lnTo>
                  <a:lnTo>
                    <a:pt x="847692" y="1527429"/>
                  </a:lnTo>
                  <a:lnTo>
                    <a:pt x="945952" y="1559897"/>
                  </a:lnTo>
                  <a:lnTo>
                    <a:pt x="995804" y="1575683"/>
                  </a:lnTo>
                  <a:lnTo>
                    <a:pt x="1046165" y="1590245"/>
                  </a:lnTo>
                  <a:lnTo>
                    <a:pt x="1097055" y="1602892"/>
                  </a:lnTo>
                  <a:lnTo>
                    <a:pt x="1148494" y="1612928"/>
                  </a:lnTo>
                  <a:lnTo>
                    <a:pt x="1200503" y="1619663"/>
                  </a:lnTo>
                  <a:lnTo>
                    <a:pt x="1253102" y="1622401"/>
                  </a:lnTo>
                  <a:lnTo>
                    <a:pt x="2094089" y="1630895"/>
                  </a:lnTo>
                  <a:lnTo>
                    <a:pt x="2146149" y="1620580"/>
                  </a:lnTo>
                  <a:lnTo>
                    <a:pt x="2198453" y="1611569"/>
                  </a:lnTo>
                  <a:lnTo>
                    <a:pt x="2303142" y="1594526"/>
                  </a:lnTo>
                  <a:lnTo>
                    <a:pt x="2355202" y="1585026"/>
                  </a:lnTo>
                  <a:lnTo>
                    <a:pt x="2403075" y="1578178"/>
                  </a:lnTo>
                  <a:lnTo>
                    <a:pt x="2446973" y="1571011"/>
                  </a:lnTo>
                  <a:lnTo>
                    <a:pt x="2486103" y="1556836"/>
                  </a:lnTo>
                  <a:lnTo>
                    <a:pt x="2519669" y="1528964"/>
                  </a:lnTo>
                  <a:lnTo>
                    <a:pt x="2556282" y="1509852"/>
                  </a:lnTo>
                  <a:lnTo>
                    <a:pt x="2591306" y="1488192"/>
                  </a:lnTo>
                  <a:lnTo>
                    <a:pt x="2623150" y="1463983"/>
                  </a:lnTo>
                  <a:lnTo>
                    <a:pt x="2650225" y="1437226"/>
                  </a:lnTo>
                  <a:lnTo>
                    <a:pt x="2695654" y="1411739"/>
                  </a:lnTo>
                  <a:lnTo>
                    <a:pt x="2740846" y="1382269"/>
                  </a:lnTo>
                  <a:lnTo>
                    <a:pt x="2784317" y="1349411"/>
                  </a:lnTo>
                  <a:lnTo>
                    <a:pt x="2824584" y="1313760"/>
                  </a:lnTo>
                  <a:lnTo>
                    <a:pt x="2860166" y="1275910"/>
                  </a:lnTo>
                  <a:lnTo>
                    <a:pt x="2889578" y="1236455"/>
                  </a:lnTo>
                  <a:lnTo>
                    <a:pt x="2911339" y="1195990"/>
                  </a:lnTo>
                  <a:lnTo>
                    <a:pt x="2940190" y="1152635"/>
                  </a:lnTo>
                  <a:lnTo>
                    <a:pt x="2953334" y="1108873"/>
                  </a:lnTo>
                  <a:lnTo>
                    <a:pt x="2956630" y="1062664"/>
                  </a:lnTo>
                  <a:lnTo>
                    <a:pt x="2955960" y="1013609"/>
                  </a:lnTo>
                  <a:lnTo>
                    <a:pt x="2955938" y="1011970"/>
                  </a:lnTo>
                  <a:lnTo>
                    <a:pt x="2957118" y="954753"/>
                  </a:lnTo>
                  <a:lnTo>
                    <a:pt x="2975469" y="907871"/>
                  </a:lnTo>
                  <a:lnTo>
                    <a:pt x="2990838" y="860805"/>
                  </a:lnTo>
                  <a:lnTo>
                    <a:pt x="3003356" y="813539"/>
                  </a:lnTo>
                  <a:lnTo>
                    <a:pt x="3013154" y="766059"/>
                  </a:lnTo>
                  <a:lnTo>
                    <a:pt x="3020360" y="718350"/>
                  </a:lnTo>
                  <a:lnTo>
                    <a:pt x="3025105" y="670395"/>
                  </a:lnTo>
                  <a:lnTo>
                    <a:pt x="3027519" y="622180"/>
                  </a:lnTo>
                  <a:lnTo>
                    <a:pt x="3027732" y="573690"/>
                  </a:lnTo>
                  <a:lnTo>
                    <a:pt x="3025873" y="524908"/>
                  </a:lnTo>
                  <a:lnTo>
                    <a:pt x="3022073" y="475820"/>
                  </a:lnTo>
                  <a:lnTo>
                    <a:pt x="3016462" y="426411"/>
                  </a:lnTo>
                  <a:lnTo>
                    <a:pt x="2983690" y="385824"/>
                  </a:lnTo>
                  <a:lnTo>
                    <a:pt x="2921326" y="301465"/>
                  </a:lnTo>
                  <a:lnTo>
                    <a:pt x="2917943" y="297298"/>
                  </a:lnTo>
                  <a:lnTo>
                    <a:pt x="427375" y="297298"/>
                  </a:lnTo>
                  <a:lnTo>
                    <a:pt x="427366" y="296581"/>
                  </a:lnTo>
                  <a:lnTo>
                    <a:pt x="427242" y="287078"/>
                  </a:lnTo>
                  <a:lnTo>
                    <a:pt x="425044" y="286893"/>
                  </a:lnTo>
                  <a:close/>
                </a:path>
                <a:path w="3028315" h="1631315">
                  <a:moveTo>
                    <a:pt x="1607469" y="0"/>
                  </a:moveTo>
                  <a:lnTo>
                    <a:pt x="1490478" y="18686"/>
                  </a:lnTo>
                  <a:lnTo>
                    <a:pt x="1443003" y="28881"/>
                  </a:lnTo>
                  <a:lnTo>
                    <a:pt x="1425465" y="30446"/>
                  </a:lnTo>
                  <a:lnTo>
                    <a:pt x="1373486" y="37374"/>
                  </a:lnTo>
                  <a:lnTo>
                    <a:pt x="1320454" y="45705"/>
                  </a:lnTo>
                  <a:lnTo>
                    <a:pt x="1267512" y="54719"/>
                  </a:lnTo>
                  <a:lnTo>
                    <a:pt x="1214748" y="64476"/>
                  </a:lnTo>
                  <a:lnTo>
                    <a:pt x="1162250" y="75036"/>
                  </a:lnTo>
                  <a:lnTo>
                    <a:pt x="1110109" y="86457"/>
                  </a:lnTo>
                  <a:lnTo>
                    <a:pt x="1058412" y="98800"/>
                  </a:lnTo>
                  <a:lnTo>
                    <a:pt x="1007249" y="112123"/>
                  </a:lnTo>
                  <a:lnTo>
                    <a:pt x="842809" y="116038"/>
                  </a:lnTo>
                  <a:lnTo>
                    <a:pt x="788376" y="118321"/>
                  </a:lnTo>
                  <a:lnTo>
                    <a:pt x="734268" y="122317"/>
                  </a:lnTo>
                  <a:lnTo>
                    <a:pt x="655482" y="152698"/>
                  </a:lnTo>
                  <a:lnTo>
                    <a:pt x="605471" y="181558"/>
                  </a:lnTo>
                  <a:lnTo>
                    <a:pt x="553681" y="214342"/>
                  </a:lnTo>
                  <a:lnTo>
                    <a:pt x="460658" y="276104"/>
                  </a:lnTo>
                  <a:lnTo>
                    <a:pt x="427375" y="297298"/>
                  </a:lnTo>
                  <a:lnTo>
                    <a:pt x="2917943" y="297298"/>
                  </a:lnTo>
                  <a:lnTo>
                    <a:pt x="2887601" y="259923"/>
                  </a:lnTo>
                  <a:lnTo>
                    <a:pt x="2848471" y="238157"/>
                  </a:lnTo>
                  <a:lnTo>
                    <a:pt x="2811090" y="214479"/>
                  </a:lnTo>
                  <a:lnTo>
                    <a:pt x="2773390" y="190164"/>
                  </a:lnTo>
                  <a:lnTo>
                    <a:pt x="2733306" y="166486"/>
                  </a:lnTo>
                  <a:lnTo>
                    <a:pt x="2685487" y="150639"/>
                  </a:lnTo>
                  <a:lnTo>
                    <a:pt x="2640688" y="130173"/>
                  </a:lnTo>
                  <a:lnTo>
                    <a:pt x="2598114" y="107478"/>
                  </a:lnTo>
                  <a:lnTo>
                    <a:pt x="2556971" y="84942"/>
                  </a:lnTo>
                  <a:lnTo>
                    <a:pt x="2528680" y="77407"/>
                  </a:lnTo>
                  <a:lnTo>
                    <a:pt x="2519418" y="74497"/>
                  </a:lnTo>
                  <a:lnTo>
                    <a:pt x="2517974" y="72625"/>
                  </a:lnTo>
                  <a:lnTo>
                    <a:pt x="2513138" y="68205"/>
                  </a:lnTo>
                  <a:lnTo>
                    <a:pt x="2448457" y="37374"/>
                  </a:lnTo>
                  <a:lnTo>
                    <a:pt x="2379363" y="18050"/>
                  </a:lnTo>
                  <a:lnTo>
                    <a:pt x="2340684" y="12290"/>
                  </a:lnTo>
                  <a:lnTo>
                    <a:pt x="2307727" y="10193"/>
                  </a:lnTo>
                  <a:lnTo>
                    <a:pt x="160746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2175" y="6119609"/>
              <a:ext cx="251999" cy="2519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38185" y="6120685"/>
            <a:ext cx="1035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s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750" y="6768153"/>
            <a:ext cx="252000" cy="2519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283030" y="6771772"/>
            <a:ext cx="1130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ucida Sans Unicode"/>
                <a:cs typeface="Lucida Sans Unicode"/>
              </a:rPr>
              <a:t>v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63980" y="6163905"/>
            <a:ext cx="1678305" cy="781050"/>
            <a:chOff x="3263980" y="6163905"/>
            <a:chExt cx="1678305" cy="781050"/>
          </a:xfrm>
        </p:grpSpPr>
        <p:sp>
          <p:nvSpPr>
            <p:cNvPr id="12" name="object 12"/>
            <p:cNvSpPr/>
            <p:nvPr/>
          </p:nvSpPr>
          <p:spPr>
            <a:xfrm>
              <a:off x="3269060" y="6322969"/>
              <a:ext cx="866140" cy="596900"/>
            </a:xfrm>
            <a:custGeom>
              <a:avLst/>
              <a:gdLst/>
              <a:ahLst/>
              <a:cxnLst/>
              <a:rect l="l" t="t" r="r" b="b"/>
              <a:pathLst>
                <a:path w="866139" h="596900">
                  <a:moveTo>
                    <a:pt x="0" y="0"/>
                  </a:moveTo>
                  <a:lnTo>
                    <a:pt x="31440" y="5354"/>
                  </a:lnTo>
                  <a:lnTo>
                    <a:pt x="74101" y="12112"/>
                  </a:lnTo>
                  <a:lnTo>
                    <a:pt x="125268" y="20050"/>
                  </a:lnTo>
                  <a:lnTo>
                    <a:pt x="182222" y="28945"/>
                  </a:lnTo>
                  <a:lnTo>
                    <a:pt x="242250" y="38572"/>
                  </a:lnTo>
                  <a:lnTo>
                    <a:pt x="302633" y="48708"/>
                  </a:lnTo>
                  <a:lnTo>
                    <a:pt x="360656" y="59129"/>
                  </a:lnTo>
                  <a:lnTo>
                    <a:pt x="413602" y="69611"/>
                  </a:lnTo>
                  <a:lnTo>
                    <a:pt x="458756" y="79930"/>
                  </a:lnTo>
                  <a:lnTo>
                    <a:pt x="543525" y="111719"/>
                  </a:lnTo>
                  <a:lnTo>
                    <a:pt x="566839" y="157340"/>
                  </a:lnTo>
                  <a:lnTo>
                    <a:pt x="573092" y="191594"/>
                  </a:lnTo>
                  <a:lnTo>
                    <a:pt x="578612" y="229873"/>
                  </a:lnTo>
                  <a:lnTo>
                    <a:pt x="578192" y="276453"/>
                  </a:lnTo>
                  <a:lnTo>
                    <a:pt x="576876" y="326614"/>
                  </a:lnTo>
                  <a:lnTo>
                    <a:pt x="579711" y="375636"/>
                  </a:lnTo>
                  <a:lnTo>
                    <a:pt x="591742" y="418797"/>
                  </a:lnTo>
                  <a:lnTo>
                    <a:pt x="615181" y="457863"/>
                  </a:lnTo>
                  <a:lnTo>
                    <a:pt x="646597" y="496114"/>
                  </a:lnTo>
                  <a:lnTo>
                    <a:pt x="682569" y="531110"/>
                  </a:lnTo>
                  <a:lnTo>
                    <a:pt x="719681" y="560408"/>
                  </a:lnTo>
                  <a:lnTo>
                    <a:pt x="754514" y="581568"/>
                  </a:lnTo>
                  <a:lnTo>
                    <a:pt x="807955" y="596570"/>
                  </a:lnTo>
                  <a:lnTo>
                    <a:pt x="834676" y="596902"/>
                  </a:lnTo>
                  <a:lnTo>
                    <a:pt x="861397" y="593894"/>
                  </a:lnTo>
                  <a:lnTo>
                    <a:pt x="866061" y="59286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24302" y="6888921"/>
              <a:ext cx="62230" cy="55880"/>
            </a:xfrm>
            <a:custGeom>
              <a:avLst/>
              <a:gdLst/>
              <a:ahLst/>
              <a:cxnLst/>
              <a:rect l="l" t="t" r="r" b="b"/>
              <a:pathLst>
                <a:path w="62229" h="55879">
                  <a:moveTo>
                    <a:pt x="0" y="0"/>
                  </a:moveTo>
                  <a:lnTo>
                    <a:pt x="12324" y="55881"/>
                  </a:lnTo>
                  <a:lnTo>
                    <a:pt x="62043" y="15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0239" y="6163905"/>
              <a:ext cx="251999" cy="2519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777856" y="6168160"/>
            <a:ext cx="12001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u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50063" y="5864261"/>
            <a:ext cx="1736725" cy="1282065"/>
            <a:chOff x="3050063" y="5864261"/>
            <a:chExt cx="1736725" cy="1282065"/>
          </a:xfrm>
        </p:grpSpPr>
        <p:sp>
          <p:nvSpPr>
            <p:cNvPr id="17" name="object 17"/>
            <p:cNvSpPr/>
            <p:nvPr/>
          </p:nvSpPr>
          <p:spPr>
            <a:xfrm>
              <a:off x="3215976" y="5869029"/>
              <a:ext cx="1530350" cy="309880"/>
            </a:xfrm>
            <a:custGeom>
              <a:avLst/>
              <a:gdLst/>
              <a:ahLst/>
              <a:cxnLst/>
              <a:rect l="l" t="t" r="r" b="b"/>
              <a:pathLst>
                <a:path w="1530350" h="309879">
                  <a:moveTo>
                    <a:pt x="1529897" y="309817"/>
                  </a:moveTo>
                  <a:lnTo>
                    <a:pt x="1489975" y="282115"/>
                  </a:lnTo>
                  <a:lnTo>
                    <a:pt x="1450528" y="256786"/>
                  </a:lnTo>
                  <a:lnTo>
                    <a:pt x="1409953" y="233296"/>
                  </a:lnTo>
                  <a:lnTo>
                    <a:pt x="1366650" y="211111"/>
                  </a:lnTo>
                  <a:lnTo>
                    <a:pt x="1319017" y="189697"/>
                  </a:lnTo>
                  <a:lnTo>
                    <a:pt x="1265452" y="168520"/>
                  </a:lnTo>
                  <a:lnTo>
                    <a:pt x="1204353" y="147046"/>
                  </a:lnTo>
                  <a:lnTo>
                    <a:pt x="1164023" y="133686"/>
                  </a:lnTo>
                  <a:lnTo>
                    <a:pt x="1119796" y="119290"/>
                  </a:lnTo>
                  <a:lnTo>
                    <a:pt x="1072366" y="104234"/>
                  </a:lnTo>
                  <a:lnTo>
                    <a:pt x="1022428" y="88896"/>
                  </a:lnTo>
                  <a:lnTo>
                    <a:pt x="970677" y="73651"/>
                  </a:lnTo>
                  <a:lnTo>
                    <a:pt x="917807" y="58878"/>
                  </a:lnTo>
                  <a:lnTo>
                    <a:pt x="864514" y="44953"/>
                  </a:lnTo>
                  <a:lnTo>
                    <a:pt x="811491" y="32252"/>
                  </a:lnTo>
                  <a:lnTo>
                    <a:pt x="759434" y="21152"/>
                  </a:lnTo>
                  <a:lnTo>
                    <a:pt x="709036" y="12031"/>
                  </a:lnTo>
                  <a:lnTo>
                    <a:pt x="660994" y="5265"/>
                  </a:lnTo>
                  <a:lnTo>
                    <a:pt x="616001" y="1230"/>
                  </a:lnTo>
                  <a:lnTo>
                    <a:pt x="558500" y="0"/>
                  </a:lnTo>
                  <a:lnTo>
                    <a:pt x="501626" y="2690"/>
                  </a:lnTo>
                  <a:lnTo>
                    <a:pt x="445882" y="8703"/>
                  </a:lnTo>
                  <a:lnTo>
                    <a:pt x="391772" y="17436"/>
                  </a:lnTo>
                  <a:lnTo>
                    <a:pt x="339796" y="28291"/>
                  </a:lnTo>
                  <a:lnTo>
                    <a:pt x="290458" y="40667"/>
                  </a:lnTo>
                  <a:lnTo>
                    <a:pt x="244260" y="53964"/>
                  </a:lnTo>
                  <a:lnTo>
                    <a:pt x="201704" y="67581"/>
                  </a:lnTo>
                  <a:lnTo>
                    <a:pt x="163293" y="80920"/>
                  </a:lnTo>
                  <a:lnTo>
                    <a:pt x="111445" y="104737"/>
                  </a:lnTo>
                  <a:lnTo>
                    <a:pt x="68578" y="133332"/>
                  </a:lnTo>
                  <a:lnTo>
                    <a:pt x="33120" y="163723"/>
                  </a:lnTo>
                  <a:lnTo>
                    <a:pt x="3498" y="192928"/>
                  </a:lnTo>
                  <a:lnTo>
                    <a:pt x="0" y="196170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77500" y="6040970"/>
              <a:ext cx="61594" cy="60325"/>
            </a:xfrm>
            <a:custGeom>
              <a:avLst/>
              <a:gdLst/>
              <a:ahLst/>
              <a:cxnLst/>
              <a:rect l="l" t="t" r="r" b="b"/>
              <a:pathLst>
                <a:path w="61594" h="60325">
                  <a:moveTo>
                    <a:pt x="22527" y="0"/>
                  </a:moveTo>
                  <a:lnTo>
                    <a:pt x="0" y="59881"/>
                  </a:lnTo>
                  <a:lnTo>
                    <a:pt x="61421" y="41974"/>
                  </a:lnTo>
                  <a:lnTo>
                    <a:pt x="22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3757" y="6405239"/>
              <a:ext cx="1143635" cy="735965"/>
            </a:xfrm>
            <a:custGeom>
              <a:avLst/>
              <a:gdLst/>
              <a:ahLst/>
              <a:cxnLst/>
              <a:rect l="l" t="t" r="r" b="b"/>
              <a:pathLst>
                <a:path w="1143635" h="735965">
                  <a:moveTo>
                    <a:pt x="1143109" y="570511"/>
                  </a:moveTo>
                  <a:lnTo>
                    <a:pt x="1090908" y="602306"/>
                  </a:lnTo>
                  <a:lnTo>
                    <a:pt x="1039419" y="633033"/>
                  </a:lnTo>
                  <a:lnTo>
                    <a:pt x="989353" y="661625"/>
                  </a:lnTo>
                  <a:lnTo>
                    <a:pt x="941424" y="687013"/>
                  </a:lnTo>
                  <a:lnTo>
                    <a:pt x="896341" y="708131"/>
                  </a:lnTo>
                  <a:lnTo>
                    <a:pt x="854818" y="723909"/>
                  </a:lnTo>
                  <a:lnTo>
                    <a:pt x="817566" y="733282"/>
                  </a:lnTo>
                  <a:lnTo>
                    <a:pt x="767335" y="735825"/>
                  </a:lnTo>
                  <a:lnTo>
                    <a:pt x="731093" y="723109"/>
                  </a:lnTo>
                  <a:lnTo>
                    <a:pt x="697394" y="695132"/>
                  </a:lnTo>
                  <a:lnTo>
                    <a:pt x="654794" y="651896"/>
                  </a:lnTo>
                  <a:lnTo>
                    <a:pt x="629072" y="621983"/>
                  </a:lnTo>
                  <a:lnTo>
                    <a:pt x="602576" y="584578"/>
                  </a:lnTo>
                  <a:lnTo>
                    <a:pt x="575007" y="541888"/>
                  </a:lnTo>
                  <a:lnTo>
                    <a:pt x="546067" y="496119"/>
                  </a:lnTo>
                  <a:lnTo>
                    <a:pt x="515458" y="449475"/>
                  </a:lnTo>
                  <a:lnTo>
                    <a:pt x="482882" y="404162"/>
                  </a:lnTo>
                  <a:lnTo>
                    <a:pt x="448040" y="362387"/>
                  </a:lnTo>
                  <a:lnTo>
                    <a:pt x="410636" y="326353"/>
                  </a:lnTo>
                  <a:lnTo>
                    <a:pt x="372664" y="298899"/>
                  </a:lnTo>
                  <a:lnTo>
                    <a:pt x="329041" y="273887"/>
                  </a:lnTo>
                  <a:lnTo>
                    <a:pt x="281775" y="250870"/>
                  </a:lnTo>
                  <a:lnTo>
                    <a:pt x="232876" y="229402"/>
                  </a:lnTo>
                  <a:lnTo>
                    <a:pt x="184354" y="209037"/>
                  </a:lnTo>
                  <a:lnTo>
                    <a:pt x="138219" y="189328"/>
                  </a:lnTo>
                  <a:lnTo>
                    <a:pt x="96480" y="169828"/>
                  </a:lnTo>
                  <a:lnTo>
                    <a:pt x="61145" y="150091"/>
                  </a:lnTo>
                  <a:lnTo>
                    <a:pt x="10924" y="98920"/>
                  </a:lnTo>
                  <a:lnTo>
                    <a:pt x="0" y="34972"/>
                  </a:lnTo>
                  <a:lnTo>
                    <a:pt x="4533" y="4707"/>
                  </a:lnTo>
                  <a:lnTo>
                    <a:pt x="5313" y="0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50063" y="6353487"/>
              <a:ext cx="56515" cy="61594"/>
            </a:xfrm>
            <a:custGeom>
              <a:avLst/>
              <a:gdLst/>
              <a:ahLst/>
              <a:cxnLst/>
              <a:rect l="l" t="t" r="r" b="b"/>
              <a:pathLst>
                <a:path w="56514" h="61595">
                  <a:moveTo>
                    <a:pt x="37574" y="0"/>
                  </a:moveTo>
                  <a:lnTo>
                    <a:pt x="0" y="51784"/>
                  </a:lnTo>
                  <a:lnTo>
                    <a:pt x="56455" y="61128"/>
                  </a:lnTo>
                  <a:lnTo>
                    <a:pt x="375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79233" y="6155110"/>
              <a:ext cx="1465580" cy="381635"/>
            </a:xfrm>
            <a:custGeom>
              <a:avLst/>
              <a:gdLst/>
              <a:ahLst/>
              <a:cxnLst/>
              <a:rect l="l" t="t" r="r" b="b"/>
              <a:pathLst>
                <a:path w="1465579" h="381634">
                  <a:moveTo>
                    <a:pt x="0" y="68119"/>
                  </a:moveTo>
                  <a:lnTo>
                    <a:pt x="29820" y="64181"/>
                  </a:lnTo>
                  <a:lnTo>
                    <a:pt x="68300" y="57901"/>
                  </a:lnTo>
                  <a:lnTo>
                    <a:pt x="113998" y="49918"/>
                  </a:lnTo>
                  <a:lnTo>
                    <a:pt x="165472" y="40871"/>
                  </a:lnTo>
                  <a:lnTo>
                    <a:pt x="221278" y="31398"/>
                  </a:lnTo>
                  <a:lnTo>
                    <a:pt x="279975" y="22138"/>
                  </a:lnTo>
                  <a:lnTo>
                    <a:pt x="340121" y="13730"/>
                  </a:lnTo>
                  <a:lnTo>
                    <a:pt x="400272" y="6811"/>
                  </a:lnTo>
                  <a:lnTo>
                    <a:pt x="458987" y="2022"/>
                  </a:lnTo>
                  <a:lnTo>
                    <a:pt x="514823" y="0"/>
                  </a:lnTo>
                  <a:lnTo>
                    <a:pt x="566337" y="1383"/>
                  </a:lnTo>
                  <a:lnTo>
                    <a:pt x="612088" y="6812"/>
                  </a:lnTo>
                  <a:lnTo>
                    <a:pt x="661617" y="19426"/>
                  </a:lnTo>
                  <a:lnTo>
                    <a:pt x="708612" y="38038"/>
                  </a:lnTo>
                  <a:lnTo>
                    <a:pt x="753288" y="61391"/>
                  </a:lnTo>
                  <a:lnTo>
                    <a:pt x="795858" y="88228"/>
                  </a:lnTo>
                  <a:lnTo>
                    <a:pt x="836535" y="117293"/>
                  </a:lnTo>
                  <a:lnTo>
                    <a:pt x="875534" y="147329"/>
                  </a:lnTo>
                  <a:lnTo>
                    <a:pt x="913069" y="177078"/>
                  </a:lnTo>
                  <a:lnTo>
                    <a:pt x="949351" y="205285"/>
                  </a:lnTo>
                  <a:lnTo>
                    <a:pt x="984597" y="230692"/>
                  </a:lnTo>
                  <a:lnTo>
                    <a:pt x="1019018" y="252042"/>
                  </a:lnTo>
                  <a:lnTo>
                    <a:pt x="1072780" y="283508"/>
                  </a:lnTo>
                  <a:lnTo>
                    <a:pt x="1121315" y="313602"/>
                  </a:lnTo>
                  <a:lnTo>
                    <a:pt x="1165894" y="340385"/>
                  </a:lnTo>
                  <a:lnTo>
                    <a:pt x="1207787" y="361917"/>
                  </a:lnTo>
                  <a:lnTo>
                    <a:pt x="1248269" y="376258"/>
                  </a:lnTo>
                  <a:lnTo>
                    <a:pt x="1288609" y="381469"/>
                  </a:lnTo>
                  <a:lnTo>
                    <a:pt x="1333976" y="372286"/>
                  </a:lnTo>
                  <a:lnTo>
                    <a:pt x="1379330" y="349081"/>
                  </a:lnTo>
                  <a:lnTo>
                    <a:pt x="1422612" y="318369"/>
                  </a:lnTo>
                  <a:lnTo>
                    <a:pt x="1461763" y="286666"/>
                  </a:lnTo>
                  <a:lnTo>
                    <a:pt x="1465566" y="28377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23692" y="6407152"/>
              <a:ext cx="63500" cy="57785"/>
            </a:xfrm>
            <a:custGeom>
              <a:avLst/>
              <a:gdLst/>
              <a:ahLst/>
              <a:cxnLst/>
              <a:rect l="l" t="t" r="r" b="b"/>
              <a:pathLst>
                <a:path w="63500" h="57785">
                  <a:moveTo>
                    <a:pt x="62873" y="0"/>
                  </a:moveTo>
                  <a:lnTo>
                    <a:pt x="0" y="11837"/>
                  </a:lnTo>
                  <a:lnTo>
                    <a:pt x="34620" y="57401"/>
                  </a:lnTo>
                  <a:lnTo>
                    <a:pt x="628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338954" y="5902491"/>
            <a:ext cx="14160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ok if paths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overlap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5035" y="5561535"/>
            <a:ext cx="162135" cy="248108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Strong</a:t>
            </a:r>
            <a:r>
              <a:rPr spc="180" dirty="0"/>
              <a:t> </a:t>
            </a:r>
            <a:r>
              <a:rPr dirty="0"/>
              <a:t>connectivity:</a:t>
            </a:r>
            <a:r>
              <a:rPr spc="180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567" y="1131247"/>
            <a:ext cx="7630795" cy="114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32100"/>
              </a:lnSpc>
              <a:spcBef>
                <a:spcPts val="100"/>
              </a:spcBef>
              <a:tabLst>
                <a:tab pos="12274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determine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strongly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 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306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Pick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41" y="2168916"/>
            <a:ext cx="267271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Run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G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9841" y="2531337"/>
            <a:ext cx="6969125" cy="1189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00">
              <a:lnSpc>
                <a:spcPts val="3135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Run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G</a:t>
            </a:r>
            <a:r>
              <a:rPr sz="1800" i="1" spc="-15" baseline="18518" dirty="0">
                <a:latin typeface="Times New Roman"/>
                <a:cs typeface="Times New Roman"/>
              </a:rPr>
              <a:t>reverse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Return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true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reached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both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executions.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3135"/>
              </a:lnSpc>
              <a:tabLst>
                <a:tab pos="6802120" algn="l"/>
              </a:tabLst>
            </a:pPr>
            <a:r>
              <a:rPr sz="4275" spc="2175" baseline="-5847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Correctness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immediately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previous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lemma.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7218" y="2516673"/>
            <a:ext cx="268918" cy="2410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76682" y="2287179"/>
            <a:ext cx="28340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reverse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orientation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every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G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17679" y="4776511"/>
            <a:ext cx="3028950" cy="1215390"/>
            <a:chOff x="5617679" y="4776511"/>
            <a:chExt cx="3028950" cy="1215390"/>
          </a:xfrm>
        </p:grpSpPr>
        <p:sp>
          <p:nvSpPr>
            <p:cNvPr id="9" name="object 9"/>
            <p:cNvSpPr/>
            <p:nvPr/>
          </p:nvSpPr>
          <p:spPr>
            <a:xfrm>
              <a:off x="6339024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2" y="77357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39024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46919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2" y="77357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46920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22448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5" y="242543"/>
                  </a:lnTo>
                  <a:lnTo>
                    <a:pt x="77356" y="269360"/>
                  </a:lnTo>
                  <a:lnTo>
                    <a:pt x="119486" y="282769"/>
                  </a:lnTo>
                  <a:lnTo>
                    <a:pt x="163282" y="282769"/>
                  </a:lnTo>
                  <a:lnTo>
                    <a:pt x="205412" y="269360"/>
                  </a:lnTo>
                  <a:lnTo>
                    <a:pt x="242543" y="242543"/>
                  </a:lnTo>
                  <a:lnTo>
                    <a:pt x="269360" y="205412"/>
                  </a:lnTo>
                  <a:lnTo>
                    <a:pt x="282769" y="163282"/>
                  </a:lnTo>
                  <a:lnTo>
                    <a:pt x="282769" y="119486"/>
                  </a:lnTo>
                  <a:lnTo>
                    <a:pt x="269360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22447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90729" y="5704077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4" h="283210">
                  <a:moveTo>
                    <a:pt x="161589" y="0"/>
                  </a:moveTo>
                  <a:lnTo>
                    <a:pt x="118247" y="0"/>
                  </a:lnTo>
                  <a:lnTo>
                    <a:pt x="76554" y="13408"/>
                  </a:lnTo>
                  <a:lnTo>
                    <a:pt x="39808" y="40225"/>
                  </a:lnTo>
                  <a:lnTo>
                    <a:pt x="13269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269" y="205412"/>
                  </a:lnTo>
                  <a:lnTo>
                    <a:pt x="39808" y="242543"/>
                  </a:lnTo>
                  <a:lnTo>
                    <a:pt x="76554" y="269360"/>
                  </a:lnTo>
                  <a:lnTo>
                    <a:pt x="118247" y="282769"/>
                  </a:lnTo>
                  <a:lnTo>
                    <a:pt x="161589" y="282769"/>
                  </a:lnTo>
                  <a:lnTo>
                    <a:pt x="203282" y="269360"/>
                  </a:lnTo>
                  <a:lnTo>
                    <a:pt x="240028" y="242543"/>
                  </a:lnTo>
                  <a:lnTo>
                    <a:pt x="266567" y="205412"/>
                  </a:lnTo>
                  <a:lnTo>
                    <a:pt x="279837" y="163282"/>
                  </a:lnTo>
                  <a:lnTo>
                    <a:pt x="279837" y="119486"/>
                  </a:lnTo>
                  <a:lnTo>
                    <a:pt x="266567" y="77356"/>
                  </a:lnTo>
                  <a:lnTo>
                    <a:pt x="240028" y="40225"/>
                  </a:lnTo>
                  <a:lnTo>
                    <a:pt x="203282" y="13408"/>
                  </a:lnTo>
                  <a:lnTo>
                    <a:pt x="16158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90730" y="5704077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4" h="283210">
                  <a:moveTo>
                    <a:pt x="240028" y="40225"/>
                  </a:moveTo>
                  <a:lnTo>
                    <a:pt x="266568" y="77356"/>
                  </a:lnTo>
                  <a:lnTo>
                    <a:pt x="279837" y="119486"/>
                  </a:lnTo>
                  <a:lnTo>
                    <a:pt x="279837" y="163283"/>
                  </a:lnTo>
                  <a:lnTo>
                    <a:pt x="266568" y="205413"/>
                  </a:lnTo>
                  <a:lnTo>
                    <a:pt x="240028" y="242544"/>
                  </a:lnTo>
                  <a:lnTo>
                    <a:pt x="203283" y="269361"/>
                  </a:lnTo>
                  <a:lnTo>
                    <a:pt x="161589" y="282770"/>
                  </a:lnTo>
                  <a:lnTo>
                    <a:pt x="118247" y="282770"/>
                  </a:lnTo>
                  <a:lnTo>
                    <a:pt x="76554" y="269361"/>
                  </a:lnTo>
                  <a:lnTo>
                    <a:pt x="39808" y="242544"/>
                  </a:lnTo>
                  <a:lnTo>
                    <a:pt x="13269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269" y="77356"/>
                  </a:lnTo>
                  <a:lnTo>
                    <a:pt x="39808" y="40225"/>
                  </a:lnTo>
                  <a:lnTo>
                    <a:pt x="76554" y="13408"/>
                  </a:lnTo>
                  <a:lnTo>
                    <a:pt x="118247" y="0"/>
                  </a:lnTo>
                  <a:lnTo>
                    <a:pt x="161589" y="0"/>
                  </a:lnTo>
                  <a:lnTo>
                    <a:pt x="203283" y="13408"/>
                  </a:lnTo>
                  <a:lnTo>
                    <a:pt x="240028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59046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5" y="242543"/>
                  </a:lnTo>
                  <a:lnTo>
                    <a:pt x="77357" y="269360"/>
                  </a:lnTo>
                  <a:lnTo>
                    <a:pt x="119487" y="282769"/>
                  </a:lnTo>
                  <a:lnTo>
                    <a:pt x="163283" y="282769"/>
                  </a:lnTo>
                  <a:lnTo>
                    <a:pt x="205412" y="269360"/>
                  </a:lnTo>
                  <a:lnTo>
                    <a:pt x="242543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59047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01660" y="5035042"/>
              <a:ext cx="485775" cy="630555"/>
            </a:xfrm>
            <a:custGeom>
              <a:avLst/>
              <a:gdLst/>
              <a:ahLst/>
              <a:cxnLst/>
              <a:rect l="l" t="t" r="r" b="b"/>
              <a:pathLst>
                <a:path w="485775" h="630554">
                  <a:moveTo>
                    <a:pt x="485626" y="0"/>
                  </a:moveTo>
                  <a:lnTo>
                    <a:pt x="453640" y="41505"/>
                  </a:lnTo>
                  <a:lnTo>
                    <a:pt x="421655" y="83010"/>
                  </a:lnTo>
                  <a:lnTo>
                    <a:pt x="389669" y="124515"/>
                  </a:lnTo>
                  <a:lnTo>
                    <a:pt x="357684" y="166020"/>
                  </a:lnTo>
                  <a:lnTo>
                    <a:pt x="325698" y="207525"/>
                  </a:lnTo>
                  <a:lnTo>
                    <a:pt x="293712" y="249030"/>
                  </a:lnTo>
                  <a:lnTo>
                    <a:pt x="261727" y="290535"/>
                  </a:lnTo>
                  <a:lnTo>
                    <a:pt x="229741" y="332041"/>
                  </a:lnTo>
                  <a:lnTo>
                    <a:pt x="197755" y="373546"/>
                  </a:lnTo>
                  <a:lnTo>
                    <a:pt x="165770" y="415051"/>
                  </a:lnTo>
                  <a:lnTo>
                    <a:pt x="133784" y="456556"/>
                  </a:lnTo>
                  <a:lnTo>
                    <a:pt x="101798" y="498061"/>
                  </a:lnTo>
                  <a:lnTo>
                    <a:pt x="69813" y="539566"/>
                  </a:lnTo>
                  <a:lnTo>
                    <a:pt x="37827" y="581071"/>
                  </a:lnTo>
                  <a:lnTo>
                    <a:pt x="5841" y="622576"/>
                  </a:lnTo>
                  <a:lnTo>
                    <a:pt x="0" y="630158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51592" y="5629701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10" h="100964">
                  <a:moveTo>
                    <a:pt x="19627" y="0"/>
                  </a:moveTo>
                  <a:lnTo>
                    <a:pt x="0" y="100465"/>
                  </a:lnTo>
                  <a:lnTo>
                    <a:pt x="92149" y="55888"/>
                  </a:lnTo>
                  <a:lnTo>
                    <a:pt x="19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61825" y="5042736"/>
              <a:ext cx="453390" cy="639445"/>
            </a:xfrm>
            <a:custGeom>
              <a:avLst/>
              <a:gdLst/>
              <a:ahLst/>
              <a:cxnLst/>
              <a:rect l="l" t="t" r="r" b="b"/>
              <a:pathLst>
                <a:path w="453390" h="639445">
                  <a:moveTo>
                    <a:pt x="0" y="0"/>
                  </a:moveTo>
                  <a:lnTo>
                    <a:pt x="29853" y="42095"/>
                  </a:lnTo>
                  <a:lnTo>
                    <a:pt x="59705" y="84190"/>
                  </a:lnTo>
                  <a:lnTo>
                    <a:pt x="89558" y="126285"/>
                  </a:lnTo>
                  <a:lnTo>
                    <a:pt x="119411" y="168380"/>
                  </a:lnTo>
                  <a:lnTo>
                    <a:pt x="149264" y="210475"/>
                  </a:lnTo>
                  <a:lnTo>
                    <a:pt x="179117" y="252571"/>
                  </a:lnTo>
                  <a:lnTo>
                    <a:pt x="208970" y="294666"/>
                  </a:lnTo>
                  <a:lnTo>
                    <a:pt x="238823" y="336761"/>
                  </a:lnTo>
                  <a:lnTo>
                    <a:pt x="268676" y="378856"/>
                  </a:lnTo>
                  <a:lnTo>
                    <a:pt x="298529" y="420951"/>
                  </a:lnTo>
                  <a:lnTo>
                    <a:pt x="328382" y="463046"/>
                  </a:lnTo>
                  <a:lnTo>
                    <a:pt x="358235" y="505141"/>
                  </a:lnTo>
                  <a:lnTo>
                    <a:pt x="388088" y="547237"/>
                  </a:lnTo>
                  <a:lnTo>
                    <a:pt x="417941" y="589332"/>
                  </a:lnTo>
                  <a:lnTo>
                    <a:pt x="447794" y="631427"/>
                  </a:lnTo>
                  <a:lnTo>
                    <a:pt x="453328" y="639233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82875" y="5655212"/>
              <a:ext cx="64769" cy="73025"/>
            </a:xfrm>
            <a:custGeom>
              <a:avLst/>
              <a:gdLst/>
              <a:ahLst/>
              <a:cxnLst/>
              <a:rect l="l" t="t" r="r" b="b"/>
              <a:pathLst>
                <a:path w="64770" h="73025">
                  <a:moveTo>
                    <a:pt x="53524" y="0"/>
                  </a:moveTo>
                  <a:lnTo>
                    <a:pt x="0" y="37956"/>
                  </a:lnTo>
                  <a:lnTo>
                    <a:pt x="64720" y="72501"/>
                  </a:lnTo>
                  <a:lnTo>
                    <a:pt x="535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7555" y="4920758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09">
                  <a:moveTo>
                    <a:pt x="0" y="0"/>
                  </a:moveTo>
                  <a:lnTo>
                    <a:pt x="0" y="0"/>
                  </a:lnTo>
                  <a:lnTo>
                    <a:pt x="921211" y="0"/>
                  </a:lnTo>
                  <a:lnTo>
                    <a:pt x="930748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48765" y="4874978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77871" y="5037805"/>
              <a:ext cx="483870" cy="628015"/>
            </a:xfrm>
            <a:custGeom>
              <a:avLst/>
              <a:gdLst/>
              <a:ahLst/>
              <a:cxnLst/>
              <a:rect l="l" t="t" r="r" b="b"/>
              <a:pathLst>
                <a:path w="483870" h="628014">
                  <a:moveTo>
                    <a:pt x="0" y="0"/>
                  </a:moveTo>
                  <a:lnTo>
                    <a:pt x="31863" y="41346"/>
                  </a:lnTo>
                  <a:lnTo>
                    <a:pt x="63726" y="82693"/>
                  </a:lnTo>
                  <a:lnTo>
                    <a:pt x="95590" y="124039"/>
                  </a:lnTo>
                  <a:lnTo>
                    <a:pt x="127453" y="165386"/>
                  </a:lnTo>
                  <a:lnTo>
                    <a:pt x="159316" y="206732"/>
                  </a:lnTo>
                  <a:lnTo>
                    <a:pt x="191180" y="248079"/>
                  </a:lnTo>
                  <a:lnTo>
                    <a:pt x="223043" y="289425"/>
                  </a:lnTo>
                  <a:lnTo>
                    <a:pt x="254907" y="330772"/>
                  </a:lnTo>
                  <a:lnTo>
                    <a:pt x="286770" y="372118"/>
                  </a:lnTo>
                  <a:lnTo>
                    <a:pt x="318633" y="413465"/>
                  </a:lnTo>
                  <a:lnTo>
                    <a:pt x="350497" y="454811"/>
                  </a:lnTo>
                  <a:lnTo>
                    <a:pt x="382360" y="496158"/>
                  </a:lnTo>
                  <a:lnTo>
                    <a:pt x="414224" y="537504"/>
                  </a:lnTo>
                  <a:lnTo>
                    <a:pt x="446087" y="578850"/>
                  </a:lnTo>
                  <a:lnTo>
                    <a:pt x="477950" y="620197"/>
                  </a:lnTo>
                  <a:lnTo>
                    <a:pt x="483794" y="62777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19582" y="5630085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09" h="100964">
                  <a:moveTo>
                    <a:pt x="72523" y="0"/>
                  </a:moveTo>
                  <a:lnTo>
                    <a:pt x="0" y="55888"/>
                  </a:lnTo>
                  <a:lnTo>
                    <a:pt x="92149" y="100467"/>
                  </a:lnTo>
                  <a:lnTo>
                    <a:pt x="725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58175" y="5844826"/>
              <a:ext cx="995680" cy="0"/>
            </a:xfrm>
            <a:custGeom>
              <a:avLst/>
              <a:gdLst/>
              <a:ahLst/>
              <a:cxnLst/>
              <a:rect l="l" t="t" r="r" b="b"/>
              <a:pathLst>
                <a:path w="995679">
                  <a:moveTo>
                    <a:pt x="995122" y="0"/>
                  </a:moveTo>
                  <a:lnTo>
                    <a:pt x="995122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76152" y="579904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8"/>
                  </a:lnTo>
                  <a:lnTo>
                    <a:pt x="91559" y="91558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93508" y="5844826"/>
              <a:ext cx="991869" cy="0"/>
            </a:xfrm>
            <a:custGeom>
              <a:avLst/>
              <a:gdLst/>
              <a:ahLst/>
              <a:cxnLst/>
              <a:rect l="l" t="t" r="r" b="b"/>
              <a:pathLst>
                <a:path w="991870">
                  <a:moveTo>
                    <a:pt x="991362" y="0"/>
                  </a:moveTo>
                  <a:lnTo>
                    <a:pt x="939687" y="0"/>
                  </a:lnTo>
                  <a:lnTo>
                    <a:pt x="888012" y="0"/>
                  </a:lnTo>
                  <a:lnTo>
                    <a:pt x="836337" y="0"/>
                  </a:lnTo>
                  <a:lnTo>
                    <a:pt x="784662" y="0"/>
                  </a:lnTo>
                  <a:lnTo>
                    <a:pt x="732987" y="0"/>
                  </a:lnTo>
                  <a:lnTo>
                    <a:pt x="681312" y="0"/>
                  </a:lnTo>
                  <a:lnTo>
                    <a:pt x="629637" y="0"/>
                  </a:lnTo>
                  <a:lnTo>
                    <a:pt x="577962" y="0"/>
                  </a:lnTo>
                  <a:lnTo>
                    <a:pt x="526287" y="0"/>
                  </a:lnTo>
                  <a:lnTo>
                    <a:pt x="474612" y="0"/>
                  </a:lnTo>
                  <a:lnTo>
                    <a:pt x="422937" y="0"/>
                  </a:lnTo>
                  <a:lnTo>
                    <a:pt x="371262" y="0"/>
                  </a:lnTo>
                  <a:lnTo>
                    <a:pt x="319587" y="0"/>
                  </a:lnTo>
                  <a:lnTo>
                    <a:pt x="267912" y="0"/>
                  </a:lnTo>
                  <a:lnTo>
                    <a:pt x="216236" y="0"/>
                  </a:lnTo>
                  <a:lnTo>
                    <a:pt x="164561" y="0"/>
                  </a:lnTo>
                  <a:lnTo>
                    <a:pt x="112886" y="0"/>
                  </a:lnTo>
                  <a:lnTo>
                    <a:pt x="61211" y="0"/>
                  </a:lnTo>
                  <a:lnTo>
                    <a:pt x="9536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11485" y="579904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9" y="9155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61732" y="5039964"/>
              <a:ext cx="441325" cy="621030"/>
            </a:xfrm>
            <a:custGeom>
              <a:avLst/>
              <a:gdLst/>
              <a:ahLst/>
              <a:cxnLst/>
              <a:rect l="l" t="t" r="r" b="b"/>
              <a:pathLst>
                <a:path w="441325" h="621029">
                  <a:moveTo>
                    <a:pt x="441182" y="0"/>
                  </a:moveTo>
                  <a:lnTo>
                    <a:pt x="412140" y="40846"/>
                  </a:lnTo>
                  <a:lnTo>
                    <a:pt x="383098" y="81692"/>
                  </a:lnTo>
                  <a:lnTo>
                    <a:pt x="354056" y="122538"/>
                  </a:lnTo>
                  <a:lnTo>
                    <a:pt x="325014" y="163384"/>
                  </a:lnTo>
                  <a:lnTo>
                    <a:pt x="295972" y="204230"/>
                  </a:lnTo>
                  <a:lnTo>
                    <a:pt x="266930" y="245076"/>
                  </a:lnTo>
                  <a:lnTo>
                    <a:pt x="237888" y="285922"/>
                  </a:lnTo>
                  <a:lnTo>
                    <a:pt x="208846" y="326768"/>
                  </a:lnTo>
                  <a:lnTo>
                    <a:pt x="179804" y="367614"/>
                  </a:lnTo>
                  <a:lnTo>
                    <a:pt x="150762" y="408460"/>
                  </a:lnTo>
                  <a:lnTo>
                    <a:pt x="121720" y="449306"/>
                  </a:lnTo>
                  <a:lnTo>
                    <a:pt x="92678" y="490152"/>
                  </a:lnTo>
                  <a:lnTo>
                    <a:pt x="63636" y="530998"/>
                  </a:lnTo>
                  <a:lnTo>
                    <a:pt x="34594" y="571844"/>
                  </a:lnTo>
                  <a:lnTo>
                    <a:pt x="5552" y="612690"/>
                  </a:lnTo>
                  <a:lnTo>
                    <a:pt x="0" y="62049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14203" y="5626162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4" h="101600">
                  <a:moveTo>
                    <a:pt x="15746" y="0"/>
                  </a:moveTo>
                  <a:lnTo>
                    <a:pt x="0" y="101147"/>
                  </a:lnTo>
                  <a:lnTo>
                    <a:pt x="90365" y="53055"/>
                  </a:lnTo>
                  <a:lnTo>
                    <a:pt x="157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040997" y="4776511"/>
            <a:ext cx="3027680" cy="1215390"/>
            <a:chOff x="1040997" y="4776511"/>
            <a:chExt cx="3027680" cy="1215390"/>
          </a:xfrm>
        </p:grpSpPr>
        <p:sp>
          <p:nvSpPr>
            <p:cNvPr id="34" name="object 34"/>
            <p:cNvSpPr/>
            <p:nvPr/>
          </p:nvSpPr>
          <p:spPr>
            <a:xfrm>
              <a:off x="1756620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56620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3" y="40225"/>
                  </a:moveTo>
                  <a:lnTo>
                    <a:pt x="269360" y="77357"/>
                  </a:lnTo>
                  <a:lnTo>
                    <a:pt x="282769" y="119487"/>
                  </a:lnTo>
                  <a:lnTo>
                    <a:pt x="282769" y="163283"/>
                  </a:lnTo>
                  <a:lnTo>
                    <a:pt x="269360" y="205413"/>
                  </a:lnTo>
                  <a:lnTo>
                    <a:pt x="242543" y="242544"/>
                  </a:lnTo>
                  <a:lnTo>
                    <a:pt x="205412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2" y="13408"/>
                  </a:lnTo>
                  <a:lnTo>
                    <a:pt x="242543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68967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0" y="77357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68967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3" y="40225"/>
                  </a:moveTo>
                  <a:lnTo>
                    <a:pt x="269361" y="77357"/>
                  </a:lnTo>
                  <a:lnTo>
                    <a:pt x="282769" y="119487"/>
                  </a:lnTo>
                  <a:lnTo>
                    <a:pt x="282769" y="163283"/>
                  </a:lnTo>
                  <a:lnTo>
                    <a:pt x="269361" y="205413"/>
                  </a:lnTo>
                  <a:lnTo>
                    <a:pt x="242543" y="242544"/>
                  </a:lnTo>
                  <a:lnTo>
                    <a:pt x="205412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2" y="13408"/>
                  </a:lnTo>
                  <a:lnTo>
                    <a:pt x="242543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45765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5" y="242543"/>
                  </a:lnTo>
                  <a:lnTo>
                    <a:pt x="77356" y="269360"/>
                  </a:lnTo>
                  <a:lnTo>
                    <a:pt x="119486" y="282769"/>
                  </a:lnTo>
                  <a:lnTo>
                    <a:pt x="163282" y="282769"/>
                  </a:lnTo>
                  <a:lnTo>
                    <a:pt x="205412" y="269360"/>
                  </a:lnTo>
                  <a:lnTo>
                    <a:pt x="242543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45766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2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2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12776" y="5704077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5" h="283210">
                  <a:moveTo>
                    <a:pt x="161589" y="0"/>
                  </a:moveTo>
                  <a:lnTo>
                    <a:pt x="118247" y="0"/>
                  </a:lnTo>
                  <a:lnTo>
                    <a:pt x="76554" y="13408"/>
                  </a:lnTo>
                  <a:lnTo>
                    <a:pt x="39808" y="40225"/>
                  </a:lnTo>
                  <a:lnTo>
                    <a:pt x="13269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269" y="205412"/>
                  </a:lnTo>
                  <a:lnTo>
                    <a:pt x="39808" y="242543"/>
                  </a:lnTo>
                  <a:lnTo>
                    <a:pt x="76554" y="269360"/>
                  </a:lnTo>
                  <a:lnTo>
                    <a:pt x="118247" y="282769"/>
                  </a:lnTo>
                  <a:lnTo>
                    <a:pt x="161589" y="282769"/>
                  </a:lnTo>
                  <a:lnTo>
                    <a:pt x="203282" y="269360"/>
                  </a:lnTo>
                  <a:lnTo>
                    <a:pt x="240028" y="242543"/>
                  </a:lnTo>
                  <a:lnTo>
                    <a:pt x="266567" y="205412"/>
                  </a:lnTo>
                  <a:lnTo>
                    <a:pt x="279837" y="163282"/>
                  </a:lnTo>
                  <a:lnTo>
                    <a:pt x="279837" y="119486"/>
                  </a:lnTo>
                  <a:lnTo>
                    <a:pt x="266567" y="77356"/>
                  </a:lnTo>
                  <a:lnTo>
                    <a:pt x="240028" y="40225"/>
                  </a:lnTo>
                  <a:lnTo>
                    <a:pt x="203282" y="13408"/>
                  </a:lnTo>
                  <a:lnTo>
                    <a:pt x="16158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12776" y="5704077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5" h="283210">
                  <a:moveTo>
                    <a:pt x="240028" y="40225"/>
                  </a:moveTo>
                  <a:lnTo>
                    <a:pt x="266567" y="77356"/>
                  </a:lnTo>
                  <a:lnTo>
                    <a:pt x="279837" y="119486"/>
                  </a:lnTo>
                  <a:lnTo>
                    <a:pt x="279837" y="163283"/>
                  </a:lnTo>
                  <a:lnTo>
                    <a:pt x="266567" y="205413"/>
                  </a:lnTo>
                  <a:lnTo>
                    <a:pt x="240028" y="242544"/>
                  </a:lnTo>
                  <a:lnTo>
                    <a:pt x="203282" y="269361"/>
                  </a:lnTo>
                  <a:lnTo>
                    <a:pt x="161589" y="282770"/>
                  </a:lnTo>
                  <a:lnTo>
                    <a:pt x="118247" y="282770"/>
                  </a:lnTo>
                  <a:lnTo>
                    <a:pt x="76554" y="269361"/>
                  </a:lnTo>
                  <a:lnTo>
                    <a:pt x="39808" y="242544"/>
                  </a:lnTo>
                  <a:lnTo>
                    <a:pt x="13269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269" y="77356"/>
                  </a:lnTo>
                  <a:lnTo>
                    <a:pt x="39808" y="40225"/>
                  </a:lnTo>
                  <a:lnTo>
                    <a:pt x="76554" y="13408"/>
                  </a:lnTo>
                  <a:lnTo>
                    <a:pt x="118247" y="0"/>
                  </a:lnTo>
                  <a:lnTo>
                    <a:pt x="161589" y="0"/>
                  </a:lnTo>
                  <a:lnTo>
                    <a:pt x="203282" y="13408"/>
                  </a:lnTo>
                  <a:lnTo>
                    <a:pt x="240028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81092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5" y="242543"/>
                  </a:lnTo>
                  <a:lnTo>
                    <a:pt x="77356" y="269360"/>
                  </a:lnTo>
                  <a:lnTo>
                    <a:pt x="119486" y="282769"/>
                  </a:lnTo>
                  <a:lnTo>
                    <a:pt x="163282" y="282769"/>
                  </a:lnTo>
                  <a:lnTo>
                    <a:pt x="205412" y="269360"/>
                  </a:lnTo>
                  <a:lnTo>
                    <a:pt x="242543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81093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72876" y="5100931"/>
              <a:ext cx="483870" cy="628015"/>
            </a:xfrm>
            <a:custGeom>
              <a:avLst/>
              <a:gdLst/>
              <a:ahLst/>
              <a:cxnLst/>
              <a:rect l="l" t="t" r="r" b="b"/>
              <a:pathLst>
                <a:path w="483869" h="628014">
                  <a:moveTo>
                    <a:pt x="483772" y="0"/>
                  </a:moveTo>
                  <a:lnTo>
                    <a:pt x="477950" y="7554"/>
                  </a:lnTo>
                  <a:lnTo>
                    <a:pt x="446084" y="48904"/>
                  </a:lnTo>
                  <a:lnTo>
                    <a:pt x="414219" y="90253"/>
                  </a:lnTo>
                  <a:lnTo>
                    <a:pt x="382354" y="131601"/>
                  </a:lnTo>
                  <a:lnTo>
                    <a:pt x="350490" y="172949"/>
                  </a:lnTo>
                  <a:lnTo>
                    <a:pt x="318626" y="214296"/>
                  </a:lnTo>
                  <a:lnTo>
                    <a:pt x="286762" y="255643"/>
                  </a:lnTo>
                  <a:lnTo>
                    <a:pt x="254899" y="296990"/>
                  </a:lnTo>
                  <a:lnTo>
                    <a:pt x="223036" y="338336"/>
                  </a:lnTo>
                  <a:lnTo>
                    <a:pt x="191173" y="379682"/>
                  </a:lnTo>
                  <a:lnTo>
                    <a:pt x="159310" y="421027"/>
                  </a:lnTo>
                  <a:lnTo>
                    <a:pt x="127448" y="462373"/>
                  </a:lnTo>
                  <a:lnTo>
                    <a:pt x="95586" y="503718"/>
                  </a:lnTo>
                  <a:lnTo>
                    <a:pt x="63724" y="545063"/>
                  </a:lnTo>
                  <a:lnTo>
                    <a:pt x="31861" y="586407"/>
                  </a:lnTo>
                  <a:lnTo>
                    <a:pt x="0" y="627752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14566" y="5035964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10" h="100964">
                  <a:moveTo>
                    <a:pt x="92149" y="0"/>
                  </a:moveTo>
                  <a:lnTo>
                    <a:pt x="0" y="44576"/>
                  </a:lnTo>
                  <a:lnTo>
                    <a:pt x="72522" y="100465"/>
                  </a:lnTo>
                  <a:lnTo>
                    <a:pt x="921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9422" y="5042735"/>
              <a:ext cx="454659" cy="641350"/>
            </a:xfrm>
            <a:custGeom>
              <a:avLst/>
              <a:gdLst/>
              <a:ahLst/>
              <a:cxnLst/>
              <a:rect l="l" t="t" r="r" b="b"/>
              <a:pathLst>
                <a:path w="454660" h="641350">
                  <a:moveTo>
                    <a:pt x="0" y="0"/>
                  </a:moveTo>
                  <a:lnTo>
                    <a:pt x="29928" y="42202"/>
                  </a:lnTo>
                  <a:lnTo>
                    <a:pt x="59857" y="84404"/>
                  </a:lnTo>
                  <a:lnTo>
                    <a:pt x="89786" y="126606"/>
                  </a:lnTo>
                  <a:lnTo>
                    <a:pt x="119714" y="168809"/>
                  </a:lnTo>
                  <a:lnTo>
                    <a:pt x="149643" y="211011"/>
                  </a:lnTo>
                  <a:lnTo>
                    <a:pt x="179572" y="253213"/>
                  </a:lnTo>
                  <a:lnTo>
                    <a:pt x="209501" y="295416"/>
                  </a:lnTo>
                  <a:lnTo>
                    <a:pt x="239429" y="337618"/>
                  </a:lnTo>
                  <a:lnTo>
                    <a:pt x="269358" y="379820"/>
                  </a:lnTo>
                  <a:lnTo>
                    <a:pt x="299287" y="422023"/>
                  </a:lnTo>
                  <a:lnTo>
                    <a:pt x="329215" y="464225"/>
                  </a:lnTo>
                  <a:lnTo>
                    <a:pt x="359144" y="506427"/>
                  </a:lnTo>
                  <a:lnTo>
                    <a:pt x="389073" y="548630"/>
                  </a:lnTo>
                  <a:lnTo>
                    <a:pt x="419001" y="590832"/>
                  </a:lnTo>
                  <a:lnTo>
                    <a:pt x="448930" y="633034"/>
                  </a:lnTo>
                  <a:lnTo>
                    <a:pt x="454466" y="64084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401609" y="5656816"/>
              <a:ext cx="64769" cy="73025"/>
            </a:xfrm>
            <a:custGeom>
              <a:avLst/>
              <a:gdLst/>
              <a:ahLst/>
              <a:cxnLst/>
              <a:rect l="l" t="t" r="r" b="b"/>
              <a:pathLst>
                <a:path w="64769" h="73025">
                  <a:moveTo>
                    <a:pt x="53524" y="0"/>
                  </a:moveTo>
                  <a:lnTo>
                    <a:pt x="0" y="37957"/>
                  </a:lnTo>
                  <a:lnTo>
                    <a:pt x="64720" y="72503"/>
                  </a:lnTo>
                  <a:lnTo>
                    <a:pt x="535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45151" y="4920758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0" y="0"/>
                  </a:lnTo>
                  <a:lnTo>
                    <a:pt x="925851" y="0"/>
                  </a:lnTo>
                  <a:lnTo>
                    <a:pt x="93538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71002" y="4874978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8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99918" y="5037806"/>
              <a:ext cx="483870" cy="628015"/>
            </a:xfrm>
            <a:custGeom>
              <a:avLst/>
              <a:gdLst/>
              <a:ahLst/>
              <a:cxnLst/>
              <a:rect l="l" t="t" r="r" b="b"/>
              <a:pathLst>
                <a:path w="483870" h="628014">
                  <a:moveTo>
                    <a:pt x="0" y="0"/>
                  </a:moveTo>
                  <a:lnTo>
                    <a:pt x="31863" y="41346"/>
                  </a:lnTo>
                  <a:lnTo>
                    <a:pt x="63726" y="82693"/>
                  </a:lnTo>
                  <a:lnTo>
                    <a:pt x="95590" y="124039"/>
                  </a:lnTo>
                  <a:lnTo>
                    <a:pt x="127453" y="165386"/>
                  </a:lnTo>
                  <a:lnTo>
                    <a:pt x="159317" y="206732"/>
                  </a:lnTo>
                  <a:lnTo>
                    <a:pt x="191180" y="248079"/>
                  </a:lnTo>
                  <a:lnTo>
                    <a:pt x="223044" y="289426"/>
                  </a:lnTo>
                  <a:lnTo>
                    <a:pt x="254907" y="330772"/>
                  </a:lnTo>
                  <a:lnTo>
                    <a:pt x="286770" y="372119"/>
                  </a:lnTo>
                  <a:lnTo>
                    <a:pt x="318634" y="413465"/>
                  </a:lnTo>
                  <a:lnTo>
                    <a:pt x="350497" y="454812"/>
                  </a:lnTo>
                  <a:lnTo>
                    <a:pt x="382361" y="496158"/>
                  </a:lnTo>
                  <a:lnTo>
                    <a:pt x="414224" y="537505"/>
                  </a:lnTo>
                  <a:lnTo>
                    <a:pt x="446088" y="578851"/>
                  </a:lnTo>
                  <a:lnTo>
                    <a:pt x="477951" y="620198"/>
                  </a:lnTo>
                  <a:lnTo>
                    <a:pt x="483793" y="62777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41629" y="5630085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10" h="100964">
                  <a:moveTo>
                    <a:pt x="72522" y="0"/>
                  </a:moveTo>
                  <a:lnTo>
                    <a:pt x="0" y="55890"/>
                  </a:lnTo>
                  <a:lnTo>
                    <a:pt x="92148" y="100467"/>
                  </a:lnTo>
                  <a:lnTo>
                    <a:pt x="72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80221" y="5844825"/>
              <a:ext cx="995680" cy="0"/>
            </a:xfrm>
            <a:custGeom>
              <a:avLst/>
              <a:gdLst/>
              <a:ahLst/>
              <a:cxnLst/>
              <a:rect l="l" t="t" r="r" b="b"/>
              <a:pathLst>
                <a:path w="995679">
                  <a:moveTo>
                    <a:pt x="995122" y="0"/>
                  </a:moveTo>
                  <a:lnTo>
                    <a:pt x="995122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698198" y="579904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60" y="9155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16252" y="5844826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990124" y="0"/>
                  </a:moveTo>
                  <a:lnTo>
                    <a:pt x="990124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34231" y="579904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8"/>
                  </a:lnTo>
                  <a:lnTo>
                    <a:pt x="91558" y="91558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83779" y="5039964"/>
              <a:ext cx="441325" cy="621030"/>
            </a:xfrm>
            <a:custGeom>
              <a:avLst/>
              <a:gdLst/>
              <a:ahLst/>
              <a:cxnLst/>
              <a:rect l="l" t="t" r="r" b="b"/>
              <a:pathLst>
                <a:path w="441325" h="621029">
                  <a:moveTo>
                    <a:pt x="441181" y="0"/>
                  </a:moveTo>
                  <a:lnTo>
                    <a:pt x="412139" y="40845"/>
                  </a:lnTo>
                  <a:lnTo>
                    <a:pt x="383097" y="81691"/>
                  </a:lnTo>
                  <a:lnTo>
                    <a:pt x="354055" y="122537"/>
                  </a:lnTo>
                  <a:lnTo>
                    <a:pt x="325014" y="163383"/>
                  </a:lnTo>
                  <a:lnTo>
                    <a:pt x="295972" y="204229"/>
                  </a:lnTo>
                  <a:lnTo>
                    <a:pt x="266930" y="245075"/>
                  </a:lnTo>
                  <a:lnTo>
                    <a:pt x="237888" y="285921"/>
                  </a:lnTo>
                  <a:lnTo>
                    <a:pt x="208846" y="326767"/>
                  </a:lnTo>
                  <a:lnTo>
                    <a:pt x="179805" y="367613"/>
                  </a:lnTo>
                  <a:lnTo>
                    <a:pt x="150763" y="408459"/>
                  </a:lnTo>
                  <a:lnTo>
                    <a:pt x="121721" y="449304"/>
                  </a:lnTo>
                  <a:lnTo>
                    <a:pt x="92679" y="490150"/>
                  </a:lnTo>
                  <a:lnTo>
                    <a:pt x="63637" y="530996"/>
                  </a:lnTo>
                  <a:lnTo>
                    <a:pt x="34595" y="571842"/>
                  </a:lnTo>
                  <a:lnTo>
                    <a:pt x="5553" y="612688"/>
                  </a:lnTo>
                  <a:lnTo>
                    <a:pt x="0" y="62049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36250" y="5626163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5" h="101600">
                  <a:moveTo>
                    <a:pt x="15745" y="0"/>
                  </a:moveTo>
                  <a:lnTo>
                    <a:pt x="0" y="101147"/>
                  </a:lnTo>
                  <a:lnTo>
                    <a:pt x="90365" y="53055"/>
                  </a:lnTo>
                  <a:lnTo>
                    <a:pt x="157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629125" y="6149828"/>
            <a:ext cx="17208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85" dirty="0">
                <a:latin typeface="Trebuchet MS"/>
                <a:cs typeface="Trebuchet MS"/>
              </a:rPr>
              <a:t>strongly</a:t>
            </a:r>
            <a:r>
              <a:rPr sz="1350" b="1" spc="55" dirty="0">
                <a:latin typeface="Trebuchet MS"/>
                <a:cs typeface="Trebuchet MS"/>
              </a:rPr>
              <a:t> </a:t>
            </a:r>
            <a:r>
              <a:rPr sz="1350" b="1" spc="35" dirty="0">
                <a:latin typeface="Trebuchet MS"/>
                <a:cs typeface="Trebuchet MS"/>
              </a:rPr>
              <a:t>connected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59" name="object 59"/>
          <p:cNvSpPr txBox="1"/>
          <p:nvPr/>
        </p:nvSpPr>
        <p:spPr>
          <a:xfrm>
            <a:off x="6023951" y="6149828"/>
            <a:ext cx="206946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5" dirty="0">
                <a:latin typeface="Trebuchet MS"/>
                <a:cs typeface="Trebuchet MS"/>
              </a:rPr>
              <a:t>not</a:t>
            </a:r>
            <a:r>
              <a:rPr sz="1350" b="1" spc="50" dirty="0">
                <a:latin typeface="Trebuchet MS"/>
                <a:cs typeface="Trebuchet MS"/>
              </a:rPr>
              <a:t> </a:t>
            </a:r>
            <a:r>
              <a:rPr sz="1350" b="1" spc="85" dirty="0">
                <a:latin typeface="Trebuchet MS"/>
                <a:cs typeface="Trebuchet MS"/>
              </a:rPr>
              <a:t>strongly</a:t>
            </a:r>
            <a:r>
              <a:rPr sz="1350" b="1" spc="50" dirty="0">
                <a:latin typeface="Trebuchet MS"/>
                <a:cs typeface="Trebuchet MS"/>
              </a:rPr>
              <a:t> </a:t>
            </a:r>
            <a:r>
              <a:rPr sz="1350" b="1" spc="35" dirty="0">
                <a:latin typeface="Trebuchet MS"/>
                <a:cs typeface="Trebuchet MS"/>
              </a:rPr>
              <a:t>connected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Strong</a:t>
            </a:r>
            <a:r>
              <a:rPr spc="120" dirty="0"/>
              <a:t> </a:t>
            </a:r>
            <a:r>
              <a:rPr spc="-10"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9351" y="1228528"/>
            <a:ext cx="84797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5493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strong component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maximal subset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mutually reachable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4852741"/>
            <a:ext cx="8180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4755" algn="l"/>
                <a:tab pos="283718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[Tarjan</a:t>
            </a:r>
            <a:r>
              <a:rPr sz="1800" spc="-8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1972]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strong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components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790700"/>
            <a:ext cx="3568693" cy="22533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2934" y="5266011"/>
            <a:ext cx="5186766" cy="197424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3.6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3.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135" dirty="0"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/>
              <a:t>basic</a:t>
            </a:r>
            <a:r>
              <a:rPr sz="2250" spc="-130" dirty="0"/>
              <a:t> </a:t>
            </a:r>
            <a:r>
              <a:rPr sz="2250" spc="-180" dirty="0"/>
              <a:t>definitions</a:t>
            </a:r>
            <a:r>
              <a:rPr sz="2250" spc="-135" dirty="0"/>
              <a:t> </a:t>
            </a:r>
            <a:r>
              <a:rPr sz="2250" spc="-175" dirty="0"/>
              <a:t>and</a:t>
            </a:r>
            <a:r>
              <a:rPr sz="2250" spc="-130" dirty="0"/>
              <a:t> </a:t>
            </a:r>
            <a:r>
              <a:rPr sz="2250" spc="-85" dirty="0"/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graph</a:t>
            </a:r>
            <a:r>
              <a:rPr sz="2250" spc="-145" dirty="0"/>
              <a:t> </a:t>
            </a: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75" dirty="0"/>
              <a:t>and</a:t>
            </a:r>
            <a:r>
              <a:rPr sz="2250" spc="-135" dirty="0"/>
              <a:t> </a:t>
            </a:r>
            <a:r>
              <a:rPr sz="2250" spc="-170" dirty="0"/>
              <a:t>graph</a:t>
            </a:r>
            <a:r>
              <a:rPr sz="2250" spc="-130" dirty="0"/>
              <a:t> </a:t>
            </a:r>
            <a:r>
              <a:rPr sz="2250" spc="-200" dirty="0"/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/>
              <a:t>testing</a:t>
            </a:r>
            <a:r>
              <a:rPr sz="2250" spc="-90" dirty="0"/>
              <a:t> </a:t>
            </a:r>
            <a:r>
              <a:rPr sz="2250" spc="-135" dirty="0"/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60" dirty="0"/>
              <a:t>in</a:t>
            </a:r>
            <a:r>
              <a:rPr sz="2250" spc="-130" dirty="0"/>
              <a:t> </a:t>
            </a:r>
            <a:r>
              <a:rPr sz="2250" spc="-195" dirty="0"/>
              <a:t>directed</a:t>
            </a:r>
            <a:r>
              <a:rPr sz="2250" spc="-130" dirty="0"/>
              <a:t> </a:t>
            </a:r>
            <a:r>
              <a:rPr sz="2250" spc="-25" dirty="0"/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>
                <a:solidFill>
                  <a:srgbClr val="000000"/>
                </a:solidFill>
              </a:rPr>
              <a:t>DAGs</a:t>
            </a:r>
            <a:r>
              <a:rPr sz="2250" spc="-120" dirty="0">
                <a:solidFill>
                  <a:srgbClr val="000000"/>
                </a:solidFill>
              </a:rPr>
              <a:t> </a:t>
            </a:r>
            <a:r>
              <a:rPr sz="2250" spc="-175" dirty="0">
                <a:solidFill>
                  <a:srgbClr val="000000"/>
                </a:solidFill>
              </a:rPr>
              <a:t>and</a:t>
            </a:r>
            <a:r>
              <a:rPr sz="2250" spc="-125" dirty="0">
                <a:solidFill>
                  <a:srgbClr val="000000"/>
                </a:solidFill>
              </a:rPr>
              <a:t> </a:t>
            </a:r>
            <a:r>
              <a:rPr sz="2250" spc="-155" dirty="0">
                <a:solidFill>
                  <a:srgbClr val="000000"/>
                </a:solidFill>
              </a:rPr>
              <a:t>topological</a:t>
            </a:r>
            <a:r>
              <a:rPr sz="2250" spc="-125" dirty="0">
                <a:solidFill>
                  <a:srgbClr val="000000"/>
                </a:solidFill>
              </a:rPr>
              <a:t> </a:t>
            </a:r>
            <a:r>
              <a:rPr sz="2250" spc="-40" dirty="0">
                <a:solidFill>
                  <a:srgbClr val="000000"/>
                </a:solidFill>
              </a:rPr>
              <a:t>ordering</a:t>
            </a:r>
            <a:endParaRPr sz="225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85" dirty="0"/>
              <a:t> </a:t>
            </a:r>
            <a:r>
              <a:rPr dirty="0"/>
              <a:t>acyclic</a:t>
            </a:r>
            <a:r>
              <a:rPr spc="19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167" y="1218991"/>
            <a:ext cx="8307705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502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DAG</a:t>
            </a:r>
            <a:r>
              <a:rPr sz="18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cycles.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50800" marR="43180">
              <a:lnSpc>
                <a:spcPct val="132100"/>
              </a:lnSpc>
              <a:tabLst>
                <a:tab pos="6502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topological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order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its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n</a:t>
            </a:r>
            <a:r>
              <a:rPr sz="1800" i="1" spc="412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&lt;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5035" y="6544888"/>
            <a:ext cx="57340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5" dirty="0">
                <a:latin typeface="Trebuchet MS"/>
                <a:cs typeface="Trebuchet MS"/>
              </a:rPr>
              <a:t>a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114" dirty="0">
                <a:latin typeface="Trebuchet MS"/>
                <a:cs typeface="Trebuchet MS"/>
              </a:rPr>
              <a:t>DAG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7083" y="6550398"/>
            <a:ext cx="198691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5" dirty="0">
                <a:latin typeface="Trebuchet MS"/>
                <a:cs typeface="Trebuchet MS"/>
              </a:rPr>
              <a:t>a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70" dirty="0">
                <a:latin typeface="Trebuchet MS"/>
                <a:cs typeface="Trebuchet MS"/>
              </a:rPr>
              <a:t>topological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70" dirty="0">
                <a:latin typeface="Trebuchet MS"/>
                <a:cs typeface="Trebuchet MS"/>
              </a:rPr>
              <a:t>ordering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8768" y="4025501"/>
            <a:ext cx="293370" cy="293370"/>
            <a:chOff x="1588768" y="4025501"/>
            <a:chExt cx="293370" cy="293370"/>
          </a:xfrm>
        </p:grpSpPr>
        <p:sp>
          <p:nvSpPr>
            <p:cNvPr id="7" name="object 7"/>
            <p:cNvSpPr/>
            <p:nvPr/>
          </p:nvSpPr>
          <p:spPr>
            <a:xfrm>
              <a:off x="1593848" y="40305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6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4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3848" y="40305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69" y="119487"/>
                  </a:lnTo>
                  <a:lnTo>
                    <a:pt x="282769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42279" y="4034008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01115" y="4025501"/>
            <a:ext cx="293370" cy="293370"/>
            <a:chOff x="2901115" y="4025501"/>
            <a:chExt cx="293370" cy="293370"/>
          </a:xfrm>
        </p:grpSpPr>
        <p:sp>
          <p:nvSpPr>
            <p:cNvPr id="11" name="object 11"/>
            <p:cNvSpPr/>
            <p:nvPr/>
          </p:nvSpPr>
          <p:spPr>
            <a:xfrm>
              <a:off x="2906195" y="40305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2" y="77357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06195" y="40305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954626" y="4034008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78550" y="4949569"/>
            <a:ext cx="293370" cy="293370"/>
            <a:chOff x="878550" y="4949569"/>
            <a:chExt cx="293370" cy="293370"/>
          </a:xfrm>
        </p:grpSpPr>
        <p:sp>
          <p:nvSpPr>
            <p:cNvPr id="15" name="object 15"/>
            <p:cNvSpPr/>
            <p:nvPr/>
          </p:nvSpPr>
          <p:spPr>
            <a:xfrm>
              <a:off x="883630" y="4954649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3" y="282770"/>
                  </a:lnTo>
                  <a:lnTo>
                    <a:pt x="205412" y="269362"/>
                  </a:lnTo>
                  <a:lnTo>
                    <a:pt x="242544" y="242545"/>
                  </a:lnTo>
                  <a:lnTo>
                    <a:pt x="269361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1" y="77357"/>
                  </a:lnTo>
                  <a:lnTo>
                    <a:pt x="242544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3630" y="4954649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2" y="269361"/>
                  </a:lnTo>
                  <a:lnTo>
                    <a:pt x="163283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3" y="0"/>
                  </a:lnTo>
                  <a:lnTo>
                    <a:pt x="205412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30153" y="4958076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6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44924" y="4949569"/>
            <a:ext cx="290195" cy="293370"/>
            <a:chOff x="2244924" y="4949569"/>
            <a:chExt cx="290195" cy="293370"/>
          </a:xfrm>
        </p:grpSpPr>
        <p:sp>
          <p:nvSpPr>
            <p:cNvPr id="19" name="object 19"/>
            <p:cNvSpPr/>
            <p:nvPr/>
          </p:nvSpPr>
          <p:spPr>
            <a:xfrm>
              <a:off x="2250004" y="4954649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5" h="283210">
                  <a:moveTo>
                    <a:pt x="161589" y="0"/>
                  </a:moveTo>
                  <a:lnTo>
                    <a:pt x="118247" y="0"/>
                  </a:lnTo>
                  <a:lnTo>
                    <a:pt x="76554" y="13408"/>
                  </a:lnTo>
                  <a:lnTo>
                    <a:pt x="39808" y="40225"/>
                  </a:lnTo>
                  <a:lnTo>
                    <a:pt x="13269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269" y="205413"/>
                  </a:lnTo>
                  <a:lnTo>
                    <a:pt x="39808" y="242545"/>
                  </a:lnTo>
                  <a:lnTo>
                    <a:pt x="76554" y="269362"/>
                  </a:lnTo>
                  <a:lnTo>
                    <a:pt x="118247" y="282770"/>
                  </a:lnTo>
                  <a:lnTo>
                    <a:pt x="161589" y="282770"/>
                  </a:lnTo>
                  <a:lnTo>
                    <a:pt x="203282" y="269362"/>
                  </a:lnTo>
                  <a:lnTo>
                    <a:pt x="240028" y="242545"/>
                  </a:lnTo>
                  <a:lnTo>
                    <a:pt x="266567" y="205413"/>
                  </a:lnTo>
                  <a:lnTo>
                    <a:pt x="279837" y="163283"/>
                  </a:lnTo>
                  <a:lnTo>
                    <a:pt x="279837" y="119487"/>
                  </a:lnTo>
                  <a:lnTo>
                    <a:pt x="266567" y="77357"/>
                  </a:lnTo>
                  <a:lnTo>
                    <a:pt x="240028" y="40225"/>
                  </a:lnTo>
                  <a:lnTo>
                    <a:pt x="203282" y="13408"/>
                  </a:lnTo>
                  <a:lnTo>
                    <a:pt x="16158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50004" y="4954649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5" h="283210">
                  <a:moveTo>
                    <a:pt x="240028" y="40225"/>
                  </a:moveTo>
                  <a:lnTo>
                    <a:pt x="266567" y="77356"/>
                  </a:lnTo>
                  <a:lnTo>
                    <a:pt x="279837" y="119486"/>
                  </a:lnTo>
                  <a:lnTo>
                    <a:pt x="279837" y="163282"/>
                  </a:lnTo>
                  <a:lnTo>
                    <a:pt x="266567" y="205413"/>
                  </a:lnTo>
                  <a:lnTo>
                    <a:pt x="240028" y="242544"/>
                  </a:lnTo>
                  <a:lnTo>
                    <a:pt x="203282" y="269361"/>
                  </a:lnTo>
                  <a:lnTo>
                    <a:pt x="161589" y="282770"/>
                  </a:lnTo>
                  <a:lnTo>
                    <a:pt x="118247" y="282770"/>
                  </a:lnTo>
                  <a:lnTo>
                    <a:pt x="76554" y="269361"/>
                  </a:lnTo>
                  <a:lnTo>
                    <a:pt x="39808" y="242544"/>
                  </a:lnTo>
                  <a:lnTo>
                    <a:pt x="13269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269" y="77356"/>
                  </a:lnTo>
                  <a:lnTo>
                    <a:pt x="39808" y="40225"/>
                  </a:lnTo>
                  <a:lnTo>
                    <a:pt x="76554" y="13408"/>
                  </a:lnTo>
                  <a:lnTo>
                    <a:pt x="118247" y="0"/>
                  </a:lnTo>
                  <a:lnTo>
                    <a:pt x="161589" y="0"/>
                  </a:lnTo>
                  <a:lnTo>
                    <a:pt x="203282" y="13408"/>
                  </a:lnTo>
                  <a:lnTo>
                    <a:pt x="240028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97604" y="4958076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5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13241" y="4949569"/>
            <a:ext cx="293370" cy="293370"/>
            <a:chOff x="3613241" y="4949569"/>
            <a:chExt cx="293370" cy="293370"/>
          </a:xfrm>
        </p:grpSpPr>
        <p:sp>
          <p:nvSpPr>
            <p:cNvPr id="23" name="object 23"/>
            <p:cNvSpPr/>
            <p:nvPr/>
          </p:nvSpPr>
          <p:spPr>
            <a:xfrm>
              <a:off x="3618320" y="4954649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6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4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18321" y="4954649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3" y="40225"/>
                  </a:moveTo>
                  <a:lnTo>
                    <a:pt x="269361" y="77356"/>
                  </a:lnTo>
                  <a:lnTo>
                    <a:pt x="282769" y="119486"/>
                  </a:lnTo>
                  <a:lnTo>
                    <a:pt x="282769" y="163282"/>
                  </a:lnTo>
                  <a:lnTo>
                    <a:pt x="269361" y="205413"/>
                  </a:lnTo>
                  <a:lnTo>
                    <a:pt x="242543" y="242544"/>
                  </a:lnTo>
                  <a:lnTo>
                    <a:pt x="205412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2" y="13408"/>
                  </a:lnTo>
                  <a:lnTo>
                    <a:pt x="242543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66752" y="4958076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4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88768" y="5873001"/>
            <a:ext cx="293370" cy="293370"/>
            <a:chOff x="1588768" y="5873001"/>
            <a:chExt cx="293370" cy="293370"/>
          </a:xfrm>
        </p:grpSpPr>
        <p:sp>
          <p:nvSpPr>
            <p:cNvPr id="27" name="object 27"/>
            <p:cNvSpPr/>
            <p:nvPr/>
          </p:nvSpPr>
          <p:spPr>
            <a:xfrm>
              <a:off x="1593848" y="58780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6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4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93848" y="58780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69" y="119487"/>
                  </a:lnTo>
                  <a:lnTo>
                    <a:pt x="282769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642279" y="588214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7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01115" y="5873001"/>
            <a:ext cx="293370" cy="293370"/>
            <a:chOff x="2901115" y="5873001"/>
            <a:chExt cx="293370" cy="293370"/>
          </a:xfrm>
        </p:grpSpPr>
        <p:sp>
          <p:nvSpPr>
            <p:cNvPr id="31" name="object 31"/>
            <p:cNvSpPr/>
            <p:nvPr/>
          </p:nvSpPr>
          <p:spPr>
            <a:xfrm>
              <a:off x="2906195" y="58780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2" y="77357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06195" y="58780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954626" y="588214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123733" y="4125550"/>
            <a:ext cx="2526030" cy="1939925"/>
            <a:chOff x="1123733" y="4125550"/>
            <a:chExt cx="2526030" cy="1939925"/>
          </a:xfrm>
        </p:grpSpPr>
        <p:sp>
          <p:nvSpPr>
            <p:cNvPr id="35" name="object 35"/>
            <p:cNvSpPr/>
            <p:nvPr/>
          </p:nvSpPr>
          <p:spPr>
            <a:xfrm>
              <a:off x="1180444" y="4315105"/>
              <a:ext cx="441959" cy="573405"/>
            </a:xfrm>
            <a:custGeom>
              <a:avLst/>
              <a:gdLst/>
              <a:ahLst/>
              <a:cxnLst/>
              <a:rect l="l" t="t" r="r" b="b"/>
              <a:pathLst>
                <a:path w="441959" h="573404">
                  <a:moveTo>
                    <a:pt x="441481" y="0"/>
                  </a:moveTo>
                  <a:lnTo>
                    <a:pt x="410364" y="40378"/>
                  </a:lnTo>
                  <a:lnTo>
                    <a:pt x="379247" y="80756"/>
                  </a:lnTo>
                  <a:lnTo>
                    <a:pt x="348130" y="121134"/>
                  </a:lnTo>
                  <a:lnTo>
                    <a:pt x="317013" y="161512"/>
                  </a:lnTo>
                  <a:lnTo>
                    <a:pt x="285896" y="201890"/>
                  </a:lnTo>
                  <a:lnTo>
                    <a:pt x="254779" y="242268"/>
                  </a:lnTo>
                  <a:lnTo>
                    <a:pt x="223662" y="282647"/>
                  </a:lnTo>
                  <a:lnTo>
                    <a:pt x="192545" y="323025"/>
                  </a:lnTo>
                  <a:lnTo>
                    <a:pt x="161428" y="363403"/>
                  </a:lnTo>
                  <a:lnTo>
                    <a:pt x="130311" y="403781"/>
                  </a:lnTo>
                  <a:lnTo>
                    <a:pt x="99194" y="444159"/>
                  </a:lnTo>
                  <a:lnTo>
                    <a:pt x="68076" y="484537"/>
                  </a:lnTo>
                  <a:lnTo>
                    <a:pt x="36959" y="524915"/>
                  </a:lnTo>
                  <a:lnTo>
                    <a:pt x="5842" y="565293"/>
                  </a:lnTo>
                  <a:lnTo>
                    <a:pt x="0" y="57287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0377" y="4852482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09" h="100964">
                  <a:moveTo>
                    <a:pt x="19627" y="0"/>
                  </a:moveTo>
                  <a:lnTo>
                    <a:pt x="0" y="100467"/>
                  </a:lnTo>
                  <a:lnTo>
                    <a:pt x="92149" y="55888"/>
                  </a:lnTo>
                  <a:lnTo>
                    <a:pt x="19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33013" y="4315485"/>
              <a:ext cx="404495" cy="570865"/>
            </a:xfrm>
            <a:custGeom>
              <a:avLst/>
              <a:gdLst/>
              <a:ahLst/>
              <a:cxnLst/>
              <a:rect l="l" t="t" r="r" b="b"/>
              <a:pathLst>
                <a:path w="404494" h="570864">
                  <a:moveTo>
                    <a:pt x="0" y="0"/>
                  </a:moveTo>
                  <a:lnTo>
                    <a:pt x="28491" y="40175"/>
                  </a:lnTo>
                  <a:lnTo>
                    <a:pt x="56983" y="80351"/>
                  </a:lnTo>
                  <a:lnTo>
                    <a:pt x="85474" y="120527"/>
                  </a:lnTo>
                  <a:lnTo>
                    <a:pt x="113966" y="160703"/>
                  </a:lnTo>
                  <a:lnTo>
                    <a:pt x="142458" y="200878"/>
                  </a:lnTo>
                  <a:lnTo>
                    <a:pt x="170950" y="241054"/>
                  </a:lnTo>
                  <a:lnTo>
                    <a:pt x="199441" y="281230"/>
                  </a:lnTo>
                  <a:lnTo>
                    <a:pt x="227933" y="321406"/>
                  </a:lnTo>
                  <a:lnTo>
                    <a:pt x="256425" y="361581"/>
                  </a:lnTo>
                  <a:lnTo>
                    <a:pt x="284916" y="401757"/>
                  </a:lnTo>
                  <a:lnTo>
                    <a:pt x="313408" y="441933"/>
                  </a:lnTo>
                  <a:lnTo>
                    <a:pt x="341899" y="482109"/>
                  </a:lnTo>
                  <a:lnTo>
                    <a:pt x="370391" y="522284"/>
                  </a:lnTo>
                  <a:lnTo>
                    <a:pt x="398882" y="562460"/>
                  </a:lnTo>
                  <a:lnTo>
                    <a:pt x="404426" y="570278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94581" y="4851501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5" h="101600">
                  <a:moveTo>
                    <a:pt x="74683" y="0"/>
                  </a:moveTo>
                  <a:lnTo>
                    <a:pt x="0" y="52965"/>
                  </a:lnTo>
                  <a:lnTo>
                    <a:pt x="90305" y="101166"/>
                  </a:lnTo>
                  <a:lnTo>
                    <a:pt x="74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77765" y="4171330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80">
                  <a:moveTo>
                    <a:pt x="0" y="0"/>
                  </a:moveTo>
                  <a:lnTo>
                    <a:pt x="0" y="0"/>
                  </a:lnTo>
                  <a:lnTo>
                    <a:pt x="935116" y="0"/>
                  </a:lnTo>
                  <a:lnTo>
                    <a:pt x="944654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12882" y="4125550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57743" y="4315105"/>
              <a:ext cx="441959" cy="573405"/>
            </a:xfrm>
            <a:custGeom>
              <a:avLst/>
              <a:gdLst/>
              <a:ahLst/>
              <a:cxnLst/>
              <a:rect l="l" t="t" r="r" b="b"/>
              <a:pathLst>
                <a:path w="441960" h="573404">
                  <a:moveTo>
                    <a:pt x="0" y="0"/>
                  </a:moveTo>
                  <a:lnTo>
                    <a:pt x="31117" y="40378"/>
                  </a:lnTo>
                  <a:lnTo>
                    <a:pt x="62234" y="80756"/>
                  </a:lnTo>
                  <a:lnTo>
                    <a:pt x="93351" y="121134"/>
                  </a:lnTo>
                  <a:lnTo>
                    <a:pt x="124468" y="161513"/>
                  </a:lnTo>
                  <a:lnTo>
                    <a:pt x="155585" y="201891"/>
                  </a:lnTo>
                  <a:lnTo>
                    <a:pt x="186702" y="242269"/>
                  </a:lnTo>
                  <a:lnTo>
                    <a:pt x="217819" y="282647"/>
                  </a:lnTo>
                  <a:lnTo>
                    <a:pt x="248937" y="323025"/>
                  </a:lnTo>
                  <a:lnTo>
                    <a:pt x="280054" y="363403"/>
                  </a:lnTo>
                  <a:lnTo>
                    <a:pt x="311171" y="403781"/>
                  </a:lnTo>
                  <a:lnTo>
                    <a:pt x="342288" y="444159"/>
                  </a:lnTo>
                  <a:lnTo>
                    <a:pt x="373405" y="484538"/>
                  </a:lnTo>
                  <a:lnTo>
                    <a:pt x="404522" y="524916"/>
                  </a:lnTo>
                  <a:lnTo>
                    <a:pt x="435639" y="565294"/>
                  </a:lnTo>
                  <a:lnTo>
                    <a:pt x="441481" y="57287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557141" y="4852482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10" h="100964">
                  <a:moveTo>
                    <a:pt x="72522" y="0"/>
                  </a:moveTo>
                  <a:lnTo>
                    <a:pt x="0" y="55888"/>
                  </a:lnTo>
                  <a:lnTo>
                    <a:pt x="92149" y="100465"/>
                  </a:lnTo>
                  <a:lnTo>
                    <a:pt x="72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61402" y="5095398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1055277" y="0"/>
                  </a:moveTo>
                  <a:lnTo>
                    <a:pt x="1055277" y="0"/>
                  </a:lnTo>
                  <a:lnTo>
                    <a:pt x="9513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31009" y="5075434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4">
                  <a:moveTo>
                    <a:pt x="39930" y="0"/>
                  </a:moveTo>
                  <a:lnTo>
                    <a:pt x="0" y="19964"/>
                  </a:lnTo>
                  <a:lnTo>
                    <a:pt x="39930" y="39930"/>
                  </a:lnTo>
                  <a:lnTo>
                    <a:pt x="399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55613" y="5304007"/>
              <a:ext cx="441325" cy="572135"/>
            </a:xfrm>
            <a:custGeom>
              <a:avLst/>
              <a:gdLst/>
              <a:ahLst/>
              <a:cxnLst/>
              <a:rect l="l" t="t" r="r" b="b"/>
              <a:pathLst>
                <a:path w="441325" h="572135">
                  <a:moveTo>
                    <a:pt x="0" y="572020"/>
                  </a:moveTo>
                  <a:lnTo>
                    <a:pt x="31069" y="531703"/>
                  </a:lnTo>
                  <a:lnTo>
                    <a:pt x="62139" y="491385"/>
                  </a:lnTo>
                  <a:lnTo>
                    <a:pt x="93209" y="451068"/>
                  </a:lnTo>
                  <a:lnTo>
                    <a:pt x="124279" y="410751"/>
                  </a:lnTo>
                  <a:lnTo>
                    <a:pt x="155349" y="370434"/>
                  </a:lnTo>
                  <a:lnTo>
                    <a:pt x="186419" y="330117"/>
                  </a:lnTo>
                  <a:lnTo>
                    <a:pt x="217489" y="289800"/>
                  </a:lnTo>
                  <a:lnTo>
                    <a:pt x="248559" y="249483"/>
                  </a:lnTo>
                  <a:lnTo>
                    <a:pt x="279629" y="209166"/>
                  </a:lnTo>
                  <a:lnTo>
                    <a:pt x="310699" y="168849"/>
                  </a:lnTo>
                  <a:lnTo>
                    <a:pt x="341769" y="128532"/>
                  </a:lnTo>
                  <a:lnTo>
                    <a:pt x="372839" y="88215"/>
                  </a:lnTo>
                  <a:lnTo>
                    <a:pt x="403909" y="47898"/>
                  </a:lnTo>
                  <a:lnTo>
                    <a:pt x="434979" y="7581"/>
                  </a:lnTo>
                  <a:lnTo>
                    <a:pt x="440821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54351" y="5239039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10" h="100964">
                  <a:moveTo>
                    <a:pt x="92149" y="0"/>
                  </a:moveTo>
                  <a:lnTo>
                    <a:pt x="0" y="44578"/>
                  </a:lnTo>
                  <a:lnTo>
                    <a:pt x="72523" y="100467"/>
                  </a:lnTo>
                  <a:lnTo>
                    <a:pt x="921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79451" y="5239553"/>
              <a:ext cx="404495" cy="570865"/>
            </a:xfrm>
            <a:custGeom>
              <a:avLst/>
              <a:gdLst/>
              <a:ahLst/>
              <a:cxnLst/>
              <a:rect l="l" t="t" r="r" b="b"/>
              <a:pathLst>
                <a:path w="404494" h="570864">
                  <a:moveTo>
                    <a:pt x="404426" y="0"/>
                  </a:moveTo>
                  <a:lnTo>
                    <a:pt x="375935" y="40175"/>
                  </a:lnTo>
                  <a:lnTo>
                    <a:pt x="347443" y="80351"/>
                  </a:lnTo>
                  <a:lnTo>
                    <a:pt x="318951" y="120527"/>
                  </a:lnTo>
                  <a:lnTo>
                    <a:pt x="290459" y="160703"/>
                  </a:lnTo>
                  <a:lnTo>
                    <a:pt x="261968" y="200879"/>
                  </a:lnTo>
                  <a:lnTo>
                    <a:pt x="233476" y="241055"/>
                  </a:lnTo>
                  <a:lnTo>
                    <a:pt x="204984" y="281231"/>
                  </a:lnTo>
                  <a:lnTo>
                    <a:pt x="176492" y="321407"/>
                  </a:lnTo>
                  <a:lnTo>
                    <a:pt x="148001" y="361582"/>
                  </a:lnTo>
                  <a:lnTo>
                    <a:pt x="119509" y="401758"/>
                  </a:lnTo>
                  <a:lnTo>
                    <a:pt x="91018" y="441934"/>
                  </a:lnTo>
                  <a:lnTo>
                    <a:pt x="62526" y="482110"/>
                  </a:lnTo>
                  <a:lnTo>
                    <a:pt x="34034" y="522286"/>
                  </a:lnTo>
                  <a:lnTo>
                    <a:pt x="5543" y="562461"/>
                  </a:lnTo>
                  <a:lnTo>
                    <a:pt x="0" y="570278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32003" y="5775570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5" h="101600">
                  <a:moveTo>
                    <a:pt x="15622" y="0"/>
                  </a:moveTo>
                  <a:lnTo>
                    <a:pt x="0" y="101166"/>
                  </a:lnTo>
                  <a:lnTo>
                    <a:pt x="90307" y="5296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39610" y="5305925"/>
              <a:ext cx="405765" cy="570865"/>
            </a:xfrm>
            <a:custGeom>
              <a:avLst/>
              <a:gdLst/>
              <a:ahLst/>
              <a:cxnLst/>
              <a:rect l="l" t="t" r="r" b="b"/>
              <a:pathLst>
                <a:path w="405764" h="570864">
                  <a:moveTo>
                    <a:pt x="405496" y="570310"/>
                  </a:moveTo>
                  <a:lnTo>
                    <a:pt x="376928" y="530132"/>
                  </a:lnTo>
                  <a:lnTo>
                    <a:pt x="348361" y="489953"/>
                  </a:lnTo>
                  <a:lnTo>
                    <a:pt x="319793" y="449774"/>
                  </a:lnTo>
                  <a:lnTo>
                    <a:pt x="291226" y="409596"/>
                  </a:lnTo>
                  <a:lnTo>
                    <a:pt x="262659" y="369417"/>
                  </a:lnTo>
                  <a:lnTo>
                    <a:pt x="234091" y="329239"/>
                  </a:lnTo>
                  <a:lnTo>
                    <a:pt x="205524" y="289060"/>
                  </a:lnTo>
                  <a:lnTo>
                    <a:pt x="176957" y="248881"/>
                  </a:lnTo>
                  <a:lnTo>
                    <a:pt x="148389" y="208703"/>
                  </a:lnTo>
                  <a:lnTo>
                    <a:pt x="119822" y="168524"/>
                  </a:lnTo>
                  <a:lnTo>
                    <a:pt x="91254" y="128346"/>
                  </a:lnTo>
                  <a:lnTo>
                    <a:pt x="62687" y="88167"/>
                  </a:lnTo>
                  <a:lnTo>
                    <a:pt x="34120" y="47988"/>
                  </a:lnTo>
                  <a:lnTo>
                    <a:pt x="5552" y="781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92080" y="5239077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5" h="101600">
                  <a:moveTo>
                    <a:pt x="0" y="0"/>
                  </a:moveTo>
                  <a:lnTo>
                    <a:pt x="15745" y="101147"/>
                  </a:lnTo>
                  <a:lnTo>
                    <a:pt x="90365" y="48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60642" y="6019466"/>
              <a:ext cx="943610" cy="0"/>
            </a:xfrm>
            <a:custGeom>
              <a:avLst/>
              <a:gdLst/>
              <a:ahLst/>
              <a:cxnLst/>
              <a:rect l="l" t="t" r="r" b="b"/>
              <a:pathLst>
                <a:path w="943610">
                  <a:moveTo>
                    <a:pt x="943378" y="0"/>
                  </a:moveTo>
                  <a:lnTo>
                    <a:pt x="891498" y="0"/>
                  </a:lnTo>
                  <a:lnTo>
                    <a:pt x="839618" y="0"/>
                  </a:lnTo>
                  <a:lnTo>
                    <a:pt x="787738" y="0"/>
                  </a:lnTo>
                  <a:lnTo>
                    <a:pt x="735858" y="0"/>
                  </a:lnTo>
                  <a:lnTo>
                    <a:pt x="683978" y="0"/>
                  </a:lnTo>
                  <a:lnTo>
                    <a:pt x="632098" y="0"/>
                  </a:lnTo>
                  <a:lnTo>
                    <a:pt x="580217" y="0"/>
                  </a:lnTo>
                  <a:lnTo>
                    <a:pt x="528337" y="0"/>
                  </a:lnTo>
                  <a:lnTo>
                    <a:pt x="476457" y="0"/>
                  </a:lnTo>
                  <a:lnTo>
                    <a:pt x="424577" y="0"/>
                  </a:lnTo>
                  <a:lnTo>
                    <a:pt x="372697" y="0"/>
                  </a:lnTo>
                  <a:lnTo>
                    <a:pt x="320817" y="0"/>
                  </a:lnTo>
                  <a:lnTo>
                    <a:pt x="268937" y="0"/>
                  </a:lnTo>
                  <a:lnTo>
                    <a:pt x="217057" y="0"/>
                  </a:lnTo>
                  <a:lnTo>
                    <a:pt x="165177" y="0"/>
                  </a:lnTo>
                  <a:lnTo>
                    <a:pt x="113297" y="0"/>
                  </a:lnTo>
                  <a:lnTo>
                    <a:pt x="61417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78619" y="597368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9" y="91558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33271" y="5239173"/>
              <a:ext cx="441325" cy="572135"/>
            </a:xfrm>
            <a:custGeom>
              <a:avLst/>
              <a:gdLst/>
              <a:ahLst/>
              <a:cxnLst/>
              <a:rect l="l" t="t" r="r" b="b"/>
              <a:pathLst>
                <a:path w="441325" h="572135">
                  <a:moveTo>
                    <a:pt x="0" y="0"/>
                  </a:moveTo>
                  <a:lnTo>
                    <a:pt x="31074" y="40322"/>
                  </a:lnTo>
                  <a:lnTo>
                    <a:pt x="62148" y="80645"/>
                  </a:lnTo>
                  <a:lnTo>
                    <a:pt x="93222" y="120968"/>
                  </a:lnTo>
                  <a:lnTo>
                    <a:pt x="124297" y="161290"/>
                  </a:lnTo>
                  <a:lnTo>
                    <a:pt x="155371" y="201613"/>
                  </a:lnTo>
                  <a:lnTo>
                    <a:pt x="186445" y="241935"/>
                  </a:lnTo>
                  <a:lnTo>
                    <a:pt x="217520" y="282258"/>
                  </a:lnTo>
                  <a:lnTo>
                    <a:pt x="248594" y="322580"/>
                  </a:lnTo>
                  <a:lnTo>
                    <a:pt x="279668" y="362903"/>
                  </a:lnTo>
                  <a:lnTo>
                    <a:pt x="310742" y="403225"/>
                  </a:lnTo>
                  <a:lnTo>
                    <a:pt x="341817" y="443548"/>
                  </a:lnTo>
                  <a:lnTo>
                    <a:pt x="372891" y="483870"/>
                  </a:lnTo>
                  <a:lnTo>
                    <a:pt x="403965" y="524193"/>
                  </a:lnTo>
                  <a:lnTo>
                    <a:pt x="435040" y="564516"/>
                  </a:lnTo>
                  <a:lnTo>
                    <a:pt x="440882" y="572098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32070" y="5775773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09" h="100964">
                  <a:moveTo>
                    <a:pt x="72522" y="0"/>
                  </a:moveTo>
                  <a:lnTo>
                    <a:pt x="0" y="55887"/>
                  </a:lnTo>
                  <a:lnTo>
                    <a:pt x="92149" y="100465"/>
                  </a:lnTo>
                  <a:lnTo>
                    <a:pt x="72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50305" y="5095398"/>
              <a:ext cx="997585" cy="0"/>
            </a:xfrm>
            <a:custGeom>
              <a:avLst/>
              <a:gdLst/>
              <a:ahLst/>
              <a:cxnLst/>
              <a:rect l="l" t="t" r="r" b="b"/>
              <a:pathLst>
                <a:path w="997585">
                  <a:moveTo>
                    <a:pt x="997402" y="0"/>
                  </a:moveTo>
                  <a:lnTo>
                    <a:pt x="997402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68284" y="5049619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8" y="9155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38934" y="4315485"/>
              <a:ext cx="405765" cy="570865"/>
            </a:xfrm>
            <a:custGeom>
              <a:avLst/>
              <a:gdLst/>
              <a:ahLst/>
              <a:cxnLst/>
              <a:rect l="l" t="t" r="r" b="b"/>
              <a:pathLst>
                <a:path w="405764" h="570864">
                  <a:moveTo>
                    <a:pt x="405515" y="0"/>
                  </a:moveTo>
                  <a:lnTo>
                    <a:pt x="376946" y="40180"/>
                  </a:lnTo>
                  <a:lnTo>
                    <a:pt x="348377" y="80361"/>
                  </a:lnTo>
                  <a:lnTo>
                    <a:pt x="319809" y="120541"/>
                  </a:lnTo>
                  <a:lnTo>
                    <a:pt x="291240" y="160721"/>
                  </a:lnTo>
                  <a:lnTo>
                    <a:pt x="262671" y="200902"/>
                  </a:lnTo>
                  <a:lnTo>
                    <a:pt x="234102" y="241082"/>
                  </a:lnTo>
                  <a:lnTo>
                    <a:pt x="205534" y="281263"/>
                  </a:lnTo>
                  <a:lnTo>
                    <a:pt x="176965" y="321443"/>
                  </a:lnTo>
                  <a:lnTo>
                    <a:pt x="148396" y="361624"/>
                  </a:lnTo>
                  <a:lnTo>
                    <a:pt x="119827" y="401804"/>
                  </a:lnTo>
                  <a:lnTo>
                    <a:pt x="91259" y="441985"/>
                  </a:lnTo>
                  <a:lnTo>
                    <a:pt x="62690" y="482165"/>
                  </a:lnTo>
                  <a:lnTo>
                    <a:pt x="34121" y="522346"/>
                  </a:lnTo>
                  <a:lnTo>
                    <a:pt x="5552" y="562526"/>
                  </a:lnTo>
                  <a:lnTo>
                    <a:pt x="0" y="570336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491404" y="4851520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5" h="101600">
                  <a:moveTo>
                    <a:pt x="15746" y="0"/>
                  </a:moveTo>
                  <a:lnTo>
                    <a:pt x="0" y="101147"/>
                  </a:lnTo>
                  <a:lnTo>
                    <a:pt x="90365" y="53055"/>
                  </a:lnTo>
                  <a:lnTo>
                    <a:pt x="157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760273" y="4973307"/>
            <a:ext cx="293370" cy="293370"/>
            <a:chOff x="4760273" y="4973307"/>
            <a:chExt cx="293370" cy="293370"/>
          </a:xfrm>
        </p:grpSpPr>
        <p:sp>
          <p:nvSpPr>
            <p:cNvPr id="60" name="object 60"/>
            <p:cNvSpPr/>
            <p:nvPr/>
          </p:nvSpPr>
          <p:spPr>
            <a:xfrm>
              <a:off x="4765353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6"/>
                  </a:lnTo>
                  <a:lnTo>
                    <a:pt x="269360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765353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809545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466464" y="4973307"/>
            <a:ext cx="293370" cy="293370"/>
            <a:chOff x="5466464" y="4973307"/>
            <a:chExt cx="293370" cy="293370"/>
          </a:xfrm>
        </p:grpSpPr>
        <p:sp>
          <p:nvSpPr>
            <p:cNvPr id="64" name="object 64"/>
            <p:cNvSpPr/>
            <p:nvPr/>
          </p:nvSpPr>
          <p:spPr>
            <a:xfrm>
              <a:off x="5471544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6"/>
                  </a:lnTo>
                  <a:lnTo>
                    <a:pt x="269362" y="77356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71544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5519974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178590" y="4973307"/>
            <a:ext cx="293370" cy="293370"/>
            <a:chOff x="6178590" y="4973307"/>
            <a:chExt cx="293370" cy="293370"/>
          </a:xfrm>
        </p:grpSpPr>
        <p:sp>
          <p:nvSpPr>
            <p:cNvPr id="68" name="object 68"/>
            <p:cNvSpPr/>
            <p:nvPr/>
          </p:nvSpPr>
          <p:spPr>
            <a:xfrm>
              <a:off x="6183670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6"/>
                  </a:lnTo>
                  <a:lnTo>
                    <a:pt x="269362" y="77356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183670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232101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746300" y="4973307"/>
            <a:ext cx="1437640" cy="293370"/>
            <a:chOff x="5746300" y="4973307"/>
            <a:chExt cx="1437640" cy="293370"/>
          </a:xfrm>
        </p:grpSpPr>
        <p:sp>
          <p:nvSpPr>
            <p:cNvPr id="72" name="object 72"/>
            <p:cNvSpPr/>
            <p:nvPr/>
          </p:nvSpPr>
          <p:spPr>
            <a:xfrm>
              <a:off x="5756142" y="5119136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70">
                  <a:moveTo>
                    <a:pt x="0" y="0"/>
                  </a:moveTo>
                  <a:lnTo>
                    <a:pt x="0" y="0"/>
                  </a:lnTo>
                  <a:lnTo>
                    <a:pt x="334076" y="0"/>
                  </a:lnTo>
                  <a:lnTo>
                    <a:pt x="343614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090220" y="507335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895796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1" y="205413"/>
                  </a:lnTo>
                  <a:lnTo>
                    <a:pt x="282769" y="163283"/>
                  </a:lnTo>
                  <a:lnTo>
                    <a:pt x="282769" y="119486"/>
                  </a:lnTo>
                  <a:lnTo>
                    <a:pt x="269361" y="77356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895796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5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5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5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6944227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4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458427" y="4973307"/>
            <a:ext cx="1435735" cy="293370"/>
            <a:chOff x="6458427" y="4973307"/>
            <a:chExt cx="1435735" cy="293370"/>
          </a:xfrm>
        </p:grpSpPr>
        <p:sp>
          <p:nvSpPr>
            <p:cNvPr id="78" name="object 78"/>
            <p:cNvSpPr/>
            <p:nvPr/>
          </p:nvSpPr>
          <p:spPr>
            <a:xfrm>
              <a:off x="6468270" y="5119136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70">
                  <a:moveTo>
                    <a:pt x="0" y="0"/>
                  </a:moveTo>
                  <a:lnTo>
                    <a:pt x="47725" y="0"/>
                  </a:lnTo>
                  <a:lnTo>
                    <a:pt x="95450" y="0"/>
                  </a:lnTo>
                  <a:lnTo>
                    <a:pt x="143175" y="0"/>
                  </a:lnTo>
                  <a:lnTo>
                    <a:pt x="190900" y="0"/>
                  </a:lnTo>
                  <a:lnTo>
                    <a:pt x="238625" y="0"/>
                  </a:lnTo>
                  <a:lnTo>
                    <a:pt x="286350" y="0"/>
                  </a:lnTo>
                  <a:lnTo>
                    <a:pt x="334076" y="0"/>
                  </a:lnTo>
                  <a:lnTo>
                    <a:pt x="343613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02345" y="507335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1" y="0"/>
                  </a:moveTo>
                  <a:lnTo>
                    <a:pt x="0" y="91559"/>
                  </a:lnTo>
                  <a:lnTo>
                    <a:pt x="91559" y="457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606227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606227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7654657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5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7170210" y="4973307"/>
            <a:ext cx="1436370" cy="293370"/>
            <a:chOff x="7170210" y="4973307"/>
            <a:chExt cx="1436370" cy="293370"/>
          </a:xfrm>
        </p:grpSpPr>
        <p:sp>
          <p:nvSpPr>
            <p:cNvPr id="84" name="object 84"/>
            <p:cNvSpPr/>
            <p:nvPr/>
          </p:nvSpPr>
          <p:spPr>
            <a:xfrm>
              <a:off x="7180052" y="5119136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0" y="0"/>
                  </a:moveTo>
                  <a:lnTo>
                    <a:pt x="0" y="0"/>
                  </a:lnTo>
                  <a:lnTo>
                    <a:pt x="333063" y="0"/>
                  </a:lnTo>
                  <a:lnTo>
                    <a:pt x="342601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13115" y="507335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318353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6"/>
                  </a:lnTo>
                  <a:lnTo>
                    <a:pt x="269360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318353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5" y="40225"/>
                  </a:moveTo>
                  <a:lnTo>
                    <a:pt x="269362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2" y="205413"/>
                  </a:lnTo>
                  <a:lnTo>
                    <a:pt x="242545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5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8366783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6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7880984" y="4973307"/>
            <a:ext cx="1464310" cy="293370"/>
            <a:chOff x="7880984" y="4973307"/>
            <a:chExt cx="1464310" cy="293370"/>
          </a:xfrm>
        </p:grpSpPr>
        <p:sp>
          <p:nvSpPr>
            <p:cNvPr id="90" name="object 90"/>
            <p:cNvSpPr/>
            <p:nvPr/>
          </p:nvSpPr>
          <p:spPr>
            <a:xfrm>
              <a:off x="7890826" y="5119136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70">
                  <a:moveTo>
                    <a:pt x="0" y="0"/>
                  </a:moveTo>
                  <a:lnTo>
                    <a:pt x="0" y="0"/>
                  </a:lnTo>
                  <a:lnTo>
                    <a:pt x="334078" y="0"/>
                  </a:lnTo>
                  <a:lnTo>
                    <a:pt x="343614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224903" y="507335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057183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6"/>
                  </a:lnTo>
                  <a:lnTo>
                    <a:pt x="269362" y="77356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057184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9109430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7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5036506" y="4167911"/>
            <a:ext cx="4021454" cy="1852930"/>
            <a:chOff x="5036506" y="4167911"/>
            <a:chExt cx="4021454" cy="1852930"/>
          </a:xfrm>
        </p:grpSpPr>
        <p:sp>
          <p:nvSpPr>
            <p:cNvPr id="96" name="object 96"/>
            <p:cNvSpPr/>
            <p:nvPr/>
          </p:nvSpPr>
          <p:spPr>
            <a:xfrm>
              <a:off x="8602433" y="5119136"/>
              <a:ext cx="371475" cy="0"/>
            </a:xfrm>
            <a:custGeom>
              <a:avLst/>
              <a:gdLst/>
              <a:ahLst/>
              <a:cxnLst/>
              <a:rect l="l" t="t" r="r" b="b"/>
              <a:pathLst>
                <a:path w="371475">
                  <a:moveTo>
                    <a:pt x="0" y="0"/>
                  </a:moveTo>
                  <a:lnTo>
                    <a:pt x="0" y="0"/>
                  </a:lnTo>
                  <a:lnTo>
                    <a:pt x="361521" y="0"/>
                  </a:lnTo>
                  <a:lnTo>
                    <a:pt x="371058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963953" y="507335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66119" y="4814601"/>
              <a:ext cx="1070610" cy="194310"/>
            </a:xfrm>
            <a:custGeom>
              <a:avLst/>
              <a:gdLst/>
              <a:ahLst/>
              <a:cxnLst/>
              <a:rect l="l" t="t" r="r" b="b"/>
              <a:pathLst>
                <a:path w="1070609" h="194310">
                  <a:moveTo>
                    <a:pt x="0" y="193914"/>
                  </a:moveTo>
                  <a:lnTo>
                    <a:pt x="43773" y="164824"/>
                  </a:lnTo>
                  <a:lnTo>
                    <a:pt x="87588" y="138096"/>
                  </a:lnTo>
                  <a:lnTo>
                    <a:pt x="131446" y="113730"/>
                  </a:lnTo>
                  <a:lnTo>
                    <a:pt x="175346" y="91727"/>
                  </a:lnTo>
                  <a:lnTo>
                    <a:pt x="219288" y="72086"/>
                  </a:lnTo>
                  <a:lnTo>
                    <a:pt x="263273" y="54807"/>
                  </a:lnTo>
                  <a:lnTo>
                    <a:pt x="307300" y="39891"/>
                  </a:lnTo>
                  <a:lnTo>
                    <a:pt x="351369" y="27337"/>
                  </a:lnTo>
                  <a:lnTo>
                    <a:pt x="395480" y="17145"/>
                  </a:lnTo>
                  <a:lnTo>
                    <a:pt x="439634" y="9315"/>
                  </a:lnTo>
                  <a:lnTo>
                    <a:pt x="483830" y="3847"/>
                  </a:lnTo>
                  <a:lnTo>
                    <a:pt x="528068" y="742"/>
                  </a:lnTo>
                  <a:lnTo>
                    <a:pt x="572348" y="0"/>
                  </a:lnTo>
                  <a:lnTo>
                    <a:pt x="616671" y="1619"/>
                  </a:lnTo>
                  <a:lnTo>
                    <a:pt x="661036" y="5601"/>
                  </a:lnTo>
                  <a:lnTo>
                    <a:pt x="705444" y="11945"/>
                  </a:lnTo>
                  <a:lnTo>
                    <a:pt x="749893" y="20651"/>
                  </a:lnTo>
                  <a:lnTo>
                    <a:pt x="794385" y="31719"/>
                  </a:lnTo>
                  <a:lnTo>
                    <a:pt x="838919" y="45150"/>
                  </a:lnTo>
                  <a:lnTo>
                    <a:pt x="883495" y="60943"/>
                  </a:lnTo>
                  <a:lnTo>
                    <a:pt x="928114" y="79099"/>
                  </a:lnTo>
                  <a:lnTo>
                    <a:pt x="972775" y="99616"/>
                  </a:lnTo>
                  <a:lnTo>
                    <a:pt x="1017478" y="122496"/>
                  </a:lnTo>
                  <a:lnTo>
                    <a:pt x="1062223" y="147739"/>
                  </a:lnTo>
                  <a:lnTo>
                    <a:pt x="1070290" y="152863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503811" y="4923708"/>
              <a:ext cx="102235" cy="88265"/>
            </a:xfrm>
            <a:custGeom>
              <a:avLst/>
              <a:gdLst/>
              <a:ahLst/>
              <a:cxnLst/>
              <a:rect l="l" t="t" r="r" b="b"/>
              <a:pathLst>
                <a:path w="102234" h="88264">
                  <a:moveTo>
                    <a:pt x="49094" y="0"/>
                  </a:moveTo>
                  <a:lnTo>
                    <a:pt x="0" y="77283"/>
                  </a:lnTo>
                  <a:lnTo>
                    <a:pt x="101829" y="87736"/>
                  </a:lnTo>
                  <a:lnTo>
                    <a:pt x="490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56391" y="5215048"/>
              <a:ext cx="1781175" cy="299085"/>
            </a:xfrm>
            <a:custGeom>
              <a:avLst/>
              <a:gdLst/>
              <a:ahLst/>
              <a:cxnLst/>
              <a:rect l="l" t="t" r="r" b="b"/>
              <a:pathLst>
                <a:path w="1781175" h="299085">
                  <a:moveTo>
                    <a:pt x="0" y="0"/>
                  </a:moveTo>
                  <a:lnTo>
                    <a:pt x="46971" y="28477"/>
                  </a:lnTo>
                  <a:lnTo>
                    <a:pt x="93864" y="55527"/>
                  </a:lnTo>
                  <a:lnTo>
                    <a:pt x="140676" y="81151"/>
                  </a:lnTo>
                  <a:lnTo>
                    <a:pt x="187410" y="105349"/>
                  </a:lnTo>
                  <a:lnTo>
                    <a:pt x="234064" y="128119"/>
                  </a:lnTo>
                  <a:lnTo>
                    <a:pt x="280638" y="149463"/>
                  </a:lnTo>
                  <a:lnTo>
                    <a:pt x="327133" y="169380"/>
                  </a:lnTo>
                  <a:lnTo>
                    <a:pt x="373548" y="187870"/>
                  </a:lnTo>
                  <a:lnTo>
                    <a:pt x="419884" y="204934"/>
                  </a:lnTo>
                  <a:lnTo>
                    <a:pt x="466141" y="220571"/>
                  </a:lnTo>
                  <a:lnTo>
                    <a:pt x="512318" y="234781"/>
                  </a:lnTo>
                  <a:lnTo>
                    <a:pt x="558415" y="247564"/>
                  </a:lnTo>
                  <a:lnTo>
                    <a:pt x="604433" y="258921"/>
                  </a:lnTo>
                  <a:lnTo>
                    <a:pt x="650372" y="268851"/>
                  </a:lnTo>
                  <a:lnTo>
                    <a:pt x="696231" y="277354"/>
                  </a:lnTo>
                  <a:lnTo>
                    <a:pt x="742010" y="284431"/>
                  </a:lnTo>
                  <a:lnTo>
                    <a:pt x="787710" y="290081"/>
                  </a:lnTo>
                  <a:lnTo>
                    <a:pt x="833331" y="294304"/>
                  </a:lnTo>
                  <a:lnTo>
                    <a:pt x="878872" y="297101"/>
                  </a:lnTo>
                  <a:lnTo>
                    <a:pt x="924334" y="298470"/>
                  </a:lnTo>
                  <a:lnTo>
                    <a:pt x="969716" y="298413"/>
                  </a:lnTo>
                  <a:lnTo>
                    <a:pt x="1015018" y="296930"/>
                  </a:lnTo>
                  <a:lnTo>
                    <a:pt x="1060242" y="294019"/>
                  </a:lnTo>
                  <a:lnTo>
                    <a:pt x="1105385" y="289682"/>
                  </a:lnTo>
                  <a:lnTo>
                    <a:pt x="1150450" y="283918"/>
                  </a:lnTo>
                  <a:lnTo>
                    <a:pt x="1195434" y="276728"/>
                  </a:lnTo>
                  <a:lnTo>
                    <a:pt x="1240340" y="268110"/>
                  </a:lnTo>
                  <a:lnTo>
                    <a:pt x="1285165" y="258066"/>
                  </a:lnTo>
                  <a:lnTo>
                    <a:pt x="1329912" y="246596"/>
                  </a:lnTo>
                  <a:lnTo>
                    <a:pt x="1374579" y="233698"/>
                  </a:lnTo>
                  <a:lnTo>
                    <a:pt x="1419166" y="219374"/>
                  </a:lnTo>
                  <a:lnTo>
                    <a:pt x="1463674" y="203623"/>
                  </a:lnTo>
                  <a:lnTo>
                    <a:pt x="1508102" y="186445"/>
                  </a:lnTo>
                  <a:lnTo>
                    <a:pt x="1552451" y="167841"/>
                  </a:lnTo>
                  <a:lnTo>
                    <a:pt x="1596721" y="147810"/>
                  </a:lnTo>
                  <a:lnTo>
                    <a:pt x="1640911" y="126352"/>
                  </a:lnTo>
                  <a:lnTo>
                    <a:pt x="1685021" y="103468"/>
                  </a:lnTo>
                  <a:lnTo>
                    <a:pt x="1729052" y="79156"/>
                  </a:lnTo>
                  <a:lnTo>
                    <a:pt x="1773004" y="53418"/>
                  </a:lnTo>
                  <a:lnTo>
                    <a:pt x="1781125" y="4828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504995" y="5219509"/>
              <a:ext cx="102235" cy="87630"/>
            </a:xfrm>
            <a:custGeom>
              <a:avLst/>
              <a:gdLst/>
              <a:ahLst/>
              <a:cxnLst/>
              <a:rect l="l" t="t" r="r" b="b"/>
              <a:pathLst>
                <a:path w="102234" h="87629">
                  <a:moveTo>
                    <a:pt x="101854" y="0"/>
                  </a:moveTo>
                  <a:lnTo>
                    <a:pt x="0" y="10222"/>
                  </a:lnTo>
                  <a:lnTo>
                    <a:pt x="48919" y="87617"/>
                  </a:lnTo>
                  <a:lnTo>
                    <a:pt x="101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046044" y="5262670"/>
              <a:ext cx="2557780" cy="748665"/>
            </a:xfrm>
            <a:custGeom>
              <a:avLst/>
              <a:gdLst/>
              <a:ahLst/>
              <a:cxnLst/>
              <a:rect l="l" t="t" r="r" b="b"/>
              <a:pathLst>
                <a:path w="2557779" h="748664">
                  <a:moveTo>
                    <a:pt x="0" y="0"/>
                  </a:moveTo>
                  <a:lnTo>
                    <a:pt x="45277" y="42895"/>
                  </a:lnTo>
                  <a:lnTo>
                    <a:pt x="90337" y="84525"/>
                  </a:lnTo>
                  <a:lnTo>
                    <a:pt x="135179" y="124889"/>
                  </a:lnTo>
                  <a:lnTo>
                    <a:pt x="179803" y="163986"/>
                  </a:lnTo>
                  <a:lnTo>
                    <a:pt x="224209" y="201818"/>
                  </a:lnTo>
                  <a:lnTo>
                    <a:pt x="268398" y="238383"/>
                  </a:lnTo>
                  <a:lnTo>
                    <a:pt x="312369" y="273683"/>
                  </a:lnTo>
                  <a:lnTo>
                    <a:pt x="356123" y="307716"/>
                  </a:lnTo>
                  <a:lnTo>
                    <a:pt x="399658" y="340484"/>
                  </a:lnTo>
                  <a:lnTo>
                    <a:pt x="442976" y="371985"/>
                  </a:lnTo>
                  <a:lnTo>
                    <a:pt x="486076" y="402220"/>
                  </a:lnTo>
                  <a:lnTo>
                    <a:pt x="528958" y="431190"/>
                  </a:lnTo>
                  <a:lnTo>
                    <a:pt x="571623" y="458893"/>
                  </a:lnTo>
                  <a:lnTo>
                    <a:pt x="614070" y="485330"/>
                  </a:lnTo>
                  <a:lnTo>
                    <a:pt x="656299" y="510501"/>
                  </a:lnTo>
                  <a:lnTo>
                    <a:pt x="698310" y="534406"/>
                  </a:lnTo>
                  <a:lnTo>
                    <a:pt x="740104" y="557045"/>
                  </a:lnTo>
                  <a:lnTo>
                    <a:pt x="781679" y="578418"/>
                  </a:lnTo>
                  <a:lnTo>
                    <a:pt x="823038" y="598525"/>
                  </a:lnTo>
                  <a:lnTo>
                    <a:pt x="864178" y="617365"/>
                  </a:lnTo>
                  <a:lnTo>
                    <a:pt x="905101" y="634940"/>
                  </a:lnTo>
                  <a:lnTo>
                    <a:pt x="945805" y="651249"/>
                  </a:lnTo>
                  <a:lnTo>
                    <a:pt x="986293" y="666292"/>
                  </a:lnTo>
                  <a:lnTo>
                    <a:pt x="1026562" y="680068"/>
                  </a:lnTo>
                  <a:lnTo>
                    <a:pt x="1066614" y="692579"/>
                  </a:lnTo>
                  <a:lnTo>
                    <a:pt x="1106448" y="703823"/>
                  </a:lnTo>
                  <a:lnTo>
                    <a:pt x="1146064" y="713802"/>
                  </a:lnTo>
                  <a:lnTo>
                    <a:pt x="1185462" y="722514"/>
                  </a:lnTo>
                  <a:lnTo>
                    <a:pt x="1224643" y="729960"/>
                  </a:lnTo>
                  <a:lnTo>
                    <a:pt x="1263606" y="736141"/>
                  </a:lnTo>
                  <a:lnTo>
                    <a:pt x="1302351" y="741055"/>
                  </a:lnTo>
                  <a:lnTo>
                    <a:pt x="1340878" y="744703"/>
                  </a:lnTo>
                  <a:lnTo>
                    <a:pt x="1379188" y="747085"/>
                  </a:lnTo>
                  <a:lnTo>
                    <a:pt x="1417280" y="748201"/>
                  </a:lnTo>
                  <a:lnTo>
                    <a:pt x="1455154" y="748051"/>
                  </a:lnTo>
                  <a:lnTo>
                    <a:pt x="1530250" y="743953"/>
                  </a:lnTo>
                  <a:lnTo>
                    <a:pt x="1604474" y="734791"/>
                  </a:lnTo>
                  <a:lnTo>
                    <a:pt x="1677827" y="720565"/>
                  </a:lnTo>
                  <a:lnTo>
                    <a:pt x="1750310" y="701274"/>
                  </a:lnTo>
                  <a:lnTo>
                    <a:pt x="1821921" y="676919"/>
                  </a:lnTo>
                  <a:lnTo>
                    <a:pt x="1857400" y="662842"/>
                  </a:lnTo>
                  <a:lnTo>
                    <a:pt x="1892661" y="647500"/>
                  </a:lnTo>
                  <a:lnTo>
                    <a:pt x="1927705" y="630891"/>
                  </a:lnTo>
                  <a:lnTo>
                    <a:pt x="1962531" y="613017"/>
                  </a:lnTo>
                  <a:lnTo>
                    <a:pt x="1997139" y="593876"/>
                  </a:lnTo>
                  <a:lnTo>
                    <a:pt x="2031529" y="573469"/>
                  </a:lnTo>
                  <a:lnTo>
                    <a:pt x="2065702" y="551796"/>
                  </a:lnTo>
                  <a:lnTo>
                    <a:pt x="2099657" y="528858"/>
                  </a:lnTo>
                  <a:lnTo>
                    <a:pt x="2133394" y="504653"/>
                  </a:lnTo>
                  <a:lnTo>
                    <a:pt x="2166913" y="479182"/>
                  </a:lnTo>
                  <a:lnTo>
                    <a:pt x="2200215" y="452445"/>
                  </a:lnTo>
                  <a:lnTo>
                    <a:pt x="2233299" y="424442"/>
                  </a:lnTo>
                  <a:lnTo>
                    <a:pt x="2266165" y="395173"/>
                  </a:lnTo>
                  <a:lnTo>
                    <a:pt x="2298814" y="364637"/>
                  </a:lnTo>
                  <a:lnTo>
                    <a:pt x="2331244" y="332836"/>
                  </a:lnTo>
                  <a:lnTo>
                    <a:pt x="2363457" y="299769"/>
                  </a:lnTo>
                  <a:lnTo>
                    <a:pt x="2395453" y="265436"/>
                  </a:lnTo>
                  <a:lnTo>
                    <a:pt x="2427230" y="229836"/>
                  </a:lnTo>
                  <a:lnTo>
                    <a:pt x="2458790" y="192971"/>
                  </a:lnTo>
                  <a:lnTo>
                    <a:pt x="2490132" y="154839"/>
                  </a:lnTo>
                  <a:lnTo>
                    <a:pt x="2521256" y="115442"/>
                  </a:lnTo>
                  <a:lnTo>
                    <a:pt x="2552163" y="74778"/>
                  </a:lnTo>
                  <a:lnTo>
                    <a:pt x="2557754" y="67031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561096" y="5263195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4" h="101600">
                  <a:moveTo>
                    <a:pt x="90705" y="0"/>
                  </a:moveTo>
                  <a:lnTo>
                    <a:pt x="0" y="47447"/>
                  </a:lnTo>
                  <a:lnTo>
                    <a:pt x="74240" y="101033"/>
                  </a:lnTo>
                  <a:lnTo>
                    <a:pt x="907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050361" y="5231670"/>
              <a:ext cx="1780539" cy="364490"/>
            </a:xfrm>
            <a:custGeom>
              <a:avLst/>
              <a:gdLst/>
              <a:ahLst/>
              <a:cxnLst/>
              <a:rect l="l" t="t" r="r" b="b"/>
              <a:pathLst>
                <a:path w="1780540" h="364489">
                  <a:moveTo>
                    <a:pt x="0" y="0"/>
                  </a:moveTo>
                  <a:lnTo>
                    <a:pt x="47096" y="32798"/>
                  </a:lnTo>
                  <a:lnTo>
                    <a:pt x="94000" y="64048"/>
                  </a:lnTo>
                  <a:lnTo>
                    <a:pt x="140712" y="93750"/>
                  </a:lnTo>
                  <a:lnTo>
                    <a:pt x="187230" y="121904"/>
                  </a:lnTo>
                  <a:lnTo>
                    <a:pt x="233556" y="148511"/>
                  </a:lnTo>
                  <a:lnTo>
                    <a:pt x="279689" y="173569"/>
                  </a:lnTo>
                  <a:lnTo>
                    <a:pt x="325630" y="197080"/>
                  </a:lnTo>
                  <a:lnTo>
                    <a:pt x="371377" y="219042"/>
                  </a:lnTo>
                  <a:lnTo>
                    <a:pt x="416932" y="239457"/>
                  </a:lnTo>
                  <a:lnTo>
                    <a:pt x="462294" y="258323"/>
                  </a:lnTo>
                  <a:lnTo>
                    <a:pt x="507463" y="275642"/>
                  </a:lnTo>
                  <a:lnTo>
                    <a:pt x="552440" y="291412"/>
                  </a:lnTo>
                  <a:lnTo>
                    <a:pt x="597223" y="305635"/>
                  </a:lnTo>
                  <a:lnTo>
                    <a:pt x="641814" y="318310"/>
                  </a:lnTo>
                  <a:lnTo>
                    <a:pt x="686213" y="329436"/>
                  </a:lnTo>
                  <a:lnTo>
                    <a:pt x="730418" y="339015"/>
                  </a:lnTo>
                  <a:lnTo>
                    <a:pt x="774431" y="347046"/>
                  </a:lnTo>
                  <a:lnTo>
                    <a:pt x="818251" y="353529"/>
                  </a:lnTo>
                  <a:lnTo>
                    <a:pt x="861878" y="358464"/>
                  </a:lnTo>
                  <a:lnTo>
                    <a:pt x="905312" y="361850"/>
                  </a:lnTo>
                  <a:lnTo>
                    <a:pt x="948554" y="363689"/>
                  </a:lnTo>
                  <a:lnTo>
                    <a:pt x="991603" y="363980"/>
                  </a:lnTo>
                  <a:lnTo>
                    <a:pt x="1034459" y="362723"/>
                  </a:lnTo>
                  <a:lnTo>
                    <a:pt x="1077122" y="359918"/>
                  </a:lnTo>
                  <a:lnTo>
                    <a:pt x="1119593" y="355566"/>
                  </a:lnTo>
                  <a:lnTo>
                    <a:pt x="1161871" y="349665"/>
                  </a:lnTo>
                  <a:lnTo>
                    <a:pt x="1203956" y="342216"/>
                  </a:lnTo>
                  <a:lnTo>
                    <a:pt x="1245848" y="333219"/>
                  </a:lnTo>
                  <a:lnTo>
                    <a:pt x="1287547" y="322674"/>
                  </a:lnTo>
                  <a:lnTo>
                    <a:pt x="1329054" y="310582"/>
                  </a:lnTo>
                  <a:lnTo>
                    <a:pt x="1370368" y="296941"/>
                  </a:lnTo>
                  <a:lnTo>
                    <a:pt x="1411489" y="281752"/>
                  </a:lnTo>
                  <a:lnTo>
                    <a:pt x="1452418" y="265016"/>
                  </a:lnTo>
                  <a:lnTo>
                    <a:pt x="1493154" y="246731"/>
                  </a:lnTo>
                  <a:lnTo>
                    <a:pt x="1533697" y="226899"/>
                  </a:lnTo>
                  <a:lnTo>
                    <a:pt x="1574047" y="205518"/>
                  </a:lnTo>
                  <a:lnTo>
                    <a:pt x="1614204" y="182590"/>
                  </a:lnTo>
                  <a:lnTo>
                    <a:pt x="1654169" y="158113"/>
                  </a:lnTo>
                  <a:lnTo>
                    <a:pt x="1693941" y="132089"/>
                  </a:lnTo>
                  <a:lnTo>
                    <a:pt x="1733520" y="104517"/>
                  </a:lnTo>
                  <a:lnTo>
                    <a:pt x="1772906" y="75396"/>
                  </a:lnTo>
                  <a:lnTo>
                    <a:pt x="1780393" y="69404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794700" y="5249818"/>
              <a:ext cx="100330" cy="93345"/>
            </a:xfrm>
            <a:custGeom>
              <a:avLst/>
              <a:gdLst/>
              <a:ahLst/>
              <a:cxnLst/>
              <a:rect l="l" t="t" r="r" b="b"/>
              <a:pathLst>
                <a:path w="100329" h="93345">
                  <a:moveTo>
                    <a:pt x="100087" y="0"/>
                  </a:moveTo>
                  <a:lnTo>
                    <a:pt x="0" y="21478"/>
                  </a:lnTo>
                  <a:lnTo>
                    <a:pt x="57217" y="92956"/>
                  </a:lnTo>
                  <a:lnTo>
                    <a:pt x="1000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879422" y="5264130"/>
              <a:ext cx="1116330" cy="276860"/>
            </a:xfrm>
            <a:custGeom>
              <a:avLst/>
              <a:gdLst/>
              <a:ahLst/>
              <a:cxnLst/>
              <a:rect l="l" t="t" r="r" b="b"/>
              <a:pathLst>
                <a:path w="1116329" h="276860">
                  <a:moveTo>
                    <a:pt x="0" y="0"/>
                  </a:moveTo>
                  <a:lnTo>
                    <a:pt x="39669" y="37291"/>
                  </a:lnTo>
                  <a:lnTo>
                    <a:pt x="79446" y="71883"/>
                  </a:lnTo>
                  <a:lnTo>
                    <a:pt x="119330" y="103776"/>
                  </a:lnTo>
                  <a:lnTo>
                    <a:pt x="159321" y="132971"/>
                  </a:lnTo>
                  <a:lnTo>
                    <a:pt x="199420" y="159467"/>
                  </a:lnTo>
                  <a:lnTo>
                    <a:pt x="239625" y="183264"/>
                  </a:lnTo>
                  <a:lnTo>
                    <a:pt x="279938" y="204363"/>
                  </a:lnTo>
                  <a:lnTo>
                    <a:pt x="320358" y="222762"/>
                  </a:lnTo>
                  <a:lnTo>
                    <a:pt x="360885" y="238463"/>
                  </a:lnTo>
                  <a:lnTo>
                    <a:pt x="401519" y="251465"/>
                  </a:lnTo>
                  <a:lnTo>
                    <a:pt x="442261" y="261768"/>
                  </a:lnTo>
                  <a:lnTo>
                    <a:pt x="483109" y="269373"/>
                  </a:lnTo>
                  <a:lnTo>
                    <a:pt x="524065" y="274278"/>
                  </a:lnTo>
                  <a:lnTo>
                    <a:pt x="565128" y="276485"/>
                  </a:lnTo>
                  <a:lnTo>
                    <a:pt x="606298" y="275993"/>
                  </a:lnTo>
                  <a:lnTo>
                    <a:pt x="647575" y="272802"/>
                  </a:lnTo>
                  <a:lnTo>
                    <a:pt x="688960" y="266913"/>
                  </a:lnTo>
                  <a:lnTo>
                    <a:pt x="730451" y="258325"/>
                  </a:lnTo>
                  <a:lnTo>
                    <a:pt x="772050" y="247037"/>
                  </a:lnTo>
                  <a:lnTo>
                    <a:pt x="813756" y="233052"/>
                  </a:lnTo>
                  <a:lnTo>
                    <a:pt x="855569" y="216367"/>
                  </a:lnTo>
                  <a:lnTo>
                    <a:pt x="897489" y="196983"/>
                  </a:lnTo>
                  <a:lnTo>
                    <a:pt x="939517" y="174901"/>
                  </a:lnTo>
                  <a:lnTo>
                    <a:pt x="981651" y="150120"/>
                  </a:lnTo>
                  <a:lnTo>
                    <a:pt x="1023893" y="122640"/>
                  </a:lnTo>
                  <a:lnTo>
                    <a:pt x="1066242" y="92462"/>
                  </a:lnTo>
                  <a:lnTo>
                    <a:pt x="1108698" y="59584"/>
                  </a:lnTo>
                  <a:lnTo>
                    <a:pt x="1115982" y="5335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958400" y="5264174"/>
              <a:ext cx="99695" cy="94615"/>
            </a:xfrm>
            <a:custGeom>
              <a:avLst/>
              <a:gdLst/>
              <a:ahLst/>
              <a:cxnLst/>
              <a:rect l="l" t="t" r="r" b="b"/>
              <a:pathLst>
                <a:path w="99695" h="94614">
                  <a:moveTo>
                    <a:pt x="99336" y="0"/>
                  </a:moveTo>
                  <a:lnTo>
                    <a:pt x="0" y="24719"/>
                  </a:lnTo>
                  <a:lnTo>
                    <a:pt x="59510" y="94300"/>
                  </a:lnTo>
                  <a:lnTo>
                    <a:pt x="99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754159" y="4475547"/>
              <a:ext cx="2500630" cy="530860"/>
            </a:xfrm>
            <a:custGeom>
              <a:avLst/>
              <a:gdLst/>
              <a:ahLst/>
              <a:cxnLst/>
              <a:rect l="l" t="t" r="r" b="b"/>
              <a:pathLst>
                <a:path w="2500629" h="530860">
                  <a:moveTo>
                    <a:pt x="0" y="530613"/>
                  </a:moveTo>
                  <a:lnTo>
                    <a:pt x="46193" y="496010"/>
                  </a:lnTo>
                  <a:lnTo>
                    <a:pt x="92274" y="462574"/>
                  </a:lnTo>
                  <a:lnTo>
                    <a:pt x="138243" y="430304"/>
                  </a:lnTo>
                  <a:lnTo>
                    <a:pt x="184098" y="399201"/>
                  </a:lnTo>
                  <a:lnTo>
                    <a:pt x="229841" y="369265"/>
                  </a:lnTo>
                  <a:lnTo>
                    <a:pt x="275472" y="340495"/>
                  </a:lnTo>
                  <a:lnTo>
                    <a:pt x="320989" y="312892"/>
                  </a:lnTo>
                  <a:lnTo>
                    <a:pt x="366394" y="286455"/>
                  </a:lnTo>
                  <a:lnTo>
                    <a:pt x="411686" y="261185"/>
                  </a:lnTo>
                  <a:lnTo>
                    <a:pt x="456866" y="237082"/>
                  </a:lnTo>
                  <a:lnTo>
                    <a:pt x="501933" y="214145"/>
                  </a:lnTo>
                  <a:lnTo>
                    <a:pt x="546887" y="192375"/>
                  </a:lnTo>
                  <a:lnTo>
                    <a:pt x="591729" y="171771"/>
                  </a:lnTo>
                  <a:lnTo>
                    <a:pt x="636458" y="152334"/>
                  </a:lnTo>
                  <a:lnTo>
                    <a:pt x="681074" y="134064"/>
                  </a:lnTo>
                  <a:lnTo>
                    <a:pt x="725577" y="116960"/>
                  </a:lnTo>
                  <a:lnTo>
                    <a:pt x="769968" y="101023"/>
                  </a:lnTo>
                  <a:lnTo>
                    <a:pt x="814246" y="86252"/>
                  </a:lnTo>
                  <a:lnTo>
                    <a:pt x="858412" y="72648"/>
                  </a:lnTo>
                  <a:lnTo>
                    <a:pt x="902464" y="60211"/>
                  </a:lnTo>
                  <a:lnTo>
                    <a:pt x="946405" y="48940"/>
                  </a:lnTo>
                  <a:lnTo>
                    <a:pt x="990232" y="38836"/>
                  </a:lnTo>
                  <a:lnTo>
                    <a:pt x="1033947" y="29898"/>
                  </a:lnTo>
                  <a:lnTo>
                    <a:pt x="1077549" y="22127"/>
                  </a:lnTo>
                  <a:lnTo>
                    <a:pt x="1121038" y="15523"/>
                  </a:lnTo>
                  <a:lnTo>
                    <a:pt x="1164415" y="10085"/>
                  </a:lnTo>
                  <a:lnTo>
                    <a:pt x="1207679" y="5814"/>
                  </a:lnTo>
                  <a:lnTo>
                    <a:pt x="1250830" y="2709"/>
                  </a:lnTo>
                  <a:lnTo>
                    <a:pt x="1293869" y="771"/>
                  </a:lnTo>
                  <a:lnTo>
                    <a:pt x="1336794" y="0"/>
                  </a:lnTo>
                  <a:lnTo>
                    <a:pt x="1379608" y="395"/>
                  </a:lnTo>
                  <a:lnTo>
                    <a:pt x="1422308" y="1956"/>
                  </a:lnTo>
                  <a:lnTo>
                    <a:pt x="1464896" y="4685"/>
                  </a:lnTo>
                  <a:lnTo>
                    <a:pt x="1507371" y="8580"/>
                  </a:lnTo>
                  <a:lnTo>
                    <a:pt x="1549734" y="13641"/>
                  </a:lnTo>
                  <a:lnTo>
                    <a:pt x="1591984" y="19869"/>
                  </a:lnTo>
                  <a:lnTo>
                    <a:pt x="1634121" y="27264"/>
                  </a:lnTo>
                  <a:lnTo>
                    <a:pt x="1676145" y="35825"/>
                  </a:lnTo>
                  <a:lnTo>
                    <a:pt x="1718057" y="45553"/>
                  </a:lnTo>
                  <a:lnTo>
                    <a:pt x="1759856" y="56448"/>
                  </a:lnTo>
                  <a:lnTo>
                    <a:pt x="1801542" y="68509"/>
                  </a:lnTo>
                  <a:lnTo>
                    <a:pt x="1843116" y="81737"/>
                  </a:lnTo>
                  <a:lnTo>
                    <a:pt x="1884577" y="96131"/>
                  </a:lnTo>
                  <a:lnTo>
                    <a:pt x="1925925" y="111692"/>
                  </a:lnTo>
                  <a:lnTo>
                    <a:pt x="1967161" y="128420"/>
                  </a:lnTo>
                  <a:lnTo>
                    <a:pt x="2008284" y="146314"/>
                  </a:lnTo>
                  <a:lnTo>
                    <a:pt x="2049294" y="165374"/>
                  </a:lnTo>
                  <a:lnTo>
                    <a:pt x="2090191" y="185602"/>
                  </a:lnTo>
                  <a:lnTo>
                    <a:pt x="2130976" y="206996"/>
                  </a:lnTo>
                  <a:lnTo>
                    <a:pt x="2171648" y="229556"/>
                  </a:lnTo>
                  <a:lnTo>
                    <a:pt x="2212208" y="253283"/>
                  </a:lnTo>
                  <a:lnTo>
                    <a:pt x="2252655" y="278177"/>
                  </a:lnTo>
                  <a:lnTo>
                    <a:pt x="2292989" y="304237"/>
                  </a:lnTo>
                  <a:lnTo>
                    <a:pt x="2333210" y="331464"/>
                  </a:lnTo>
                  <a:lnTo>
                    <a:pt x="2373319" y="359858"/>
                  </a:lnTo>
                  <a:lnTo>
                    <a:pt x="2413315" y="389418"/>
                  </a:lnTo>
                  <a:lnTo>
                    <a:pt x="2453198" y="420144"/>
                  </a:lnTo>
                  <a:lnTo>
                    <a:pt x="2492969" y="452038"/>
                  </a:lnTo>
                  <a:lnTo>
                    <a:pt x="2500279" y="458222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17593" y="4892657"/>
              <a:ext cx="99695" cy="94615"/>
            </a:xfrm>
            <a:custGeom>
              <a:avLst/>
              <a:gdLst/>
              <a:ahLst/>
              <a:cxnLst/>
              <a:rect l="l" t="t" r="r" b="b"/>
              <a:pathLst>
                <a:path w="99695" h="94614">
                  <a:moveTo>
                    <a:pt x="59127" y="0"/>
                  </a:moveTo>
                  <a:lnTo>
                    <a:pt x="0" y="69907"/>
                  </a:lnTo>
                  <a:lnTo>
                    <a:pt x="99470" y="94081"/>
                  </a:lnTo>
                  <a:lnTo>
                    <a:pt x="59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49915" y="4177449"/>
              <a:ext cx="3942079" cy="818515"/>
            </a:xfrm>
            <a:custGeom>
              <a:avLst/>
              <a:gdLst/>
              <a:ahLst/>
              <a:cxnLst/>
              <a:rect l="l" t="t" r="r" b="b"/>
              <a:pathLst>
                <a:path w="3942079" h="818514">
                  <a:moveTo>
                    <a:pt x="0" y="817971"/>
                  </a:moveTo>
                  <a:lnTo>
                    <a:pt x="43258" y="783448"/>
                  </a:lnTo>
                  <a:lnTo>
                    <a:pt x="86506" y="749669"/>
                  </a:lnTo>
                  <a:lnTo>
                    <a:pt x="129743" y="716635"/>
                  </a:lnTo>
                  <a:lnTo>
                    <a:pt x="172969" y="684345"/>
                  </a:lnTo>
                  <a:lnTo>
                    <a:pt x="216185" y="652799"/>
                  </a:lnTo>
                  <a:lnTo>
                    <a:pt x="259389" y="621997"/>
                  </a:lnTo>
                  <a:lnTo>
                    <a:pt x="302583" y="591940"/>
                  </a:lnTo>
                  <a:lnTo>
                    <a:pt x="345765" y="562627"/>
                  </a:lnTo>
                  <a:lnTo>
                    <a:pt x="388937" y="534059"/>
                  </a:lnTo>
                  <a:lnTo>
                    <a:pt x="432098" y="506235"/>
                  </a:lnTo>
                  <a:lnTo>
                    <a:pt x="475249" y="479155"/>
                  </a:lnTo>
                  <a:lnTo>
                    <a:pt x="518388" y="452819"/>
                  </a:lnTo>
                  <a:lnTo>
                    <a:pt x="561516" y="427228"/>
                  </a:lnTo>
                  <a:lnTo>
                    <a:pt x="604634" y="402381"/>
                  </a:lnTo>
                  <a:lnTo>
                    <a:pt x="647741" y="378279"/>
                  </a:lnTo>
                  <a:lnTo>
                    <a:pt x="690837" y="354920"/>
                  </a:lnTo>
                  <a:lnTo>
                    <a:pt x="733922" y="332306"/>
                  </a:lnTo>
                  <a:lnTo>
                    <a:pt x="776996" y="310437"/>
                  </a:lnTo>
                  <a:lnTo>
                    <a:pt x="820059" y="289312"/>
                  </a:lnTo>
                  <a:lnTo>
                    <a:pt x="863111" y="268931"/>
                  </a:lnTo>
                  <a:lnTo>
                    <a:pt x="906153" y="249294"/>
                  </a:lnTo>
                  <a:lnTo>
                    <a:pt x="949184" y="230402"/>
                  </a:lnTo>
                  <a:lnTo>
                    <a:pt x="992204" y="212254"/>
                  </a:lnTo>
                  <a:lnTo>
                    <a:pt x="1035213" y="194850"/>
                  </a:lnTo>
                  <a:lnTo>
                    <a:pt x="1078211" y="178191"/>
                  </a:lnTo>
                  <a:lnTo>
                    <a:pt x="1121198" y="162276"/>
                  </a:lnTo>
                  <a:lnTo>
                    <a:pt x="1164175" y="147105"/>
                  </a:lnTo>
                  <a:lnTo>
                    <a:pt x="1207140" y="132679"/>
                  </a:lnTo>
                  <a:lnTo>
                    <a:pt x="1250095" y="118997"/>
                  </a:lnTo>
                  <a:lnTo>
                    <a:pt x="1293039" y="106059"/>
                  </a:lnTo>
                  <a:lnTo>
                    <a:pt x="1335972" y="93866"/>
                  </a:lnTo>
                  <a:lnTo>
                    <a:pt x="1378894" y="82417"/>
                  </a:lnTo>
                  <a:lnTo>
                    <a:pt x="1421805" y="71712"/>
                  </a:lnTo>
                  <a:lnTo>
                    <a:pt x="1464706" y="61751"/>
                  </a:lnTo>
                  <a:lnTo>
                    <a:pt x="1507595" y="52535"/>
                  </a:lnTo>
                  <a:lnTo>
                    <a:pt x="1550474" y="44064"/>
                  </a:lnTo>
                  <a:lnTo>
                    <a:pt x="1593342" y="36336"/>
                  </a:lnTo>
                  <a:lnTo>
                    <a:pt x="1636199" y="29353"/>
                  </a:lnTo>
                  <a:lnTo>
                    <a:pt x="1679045" y="23114"/>
                  </a:lnTo>
                  <a:lnTo>
                    <a:pt x="1721880" y="17620"/>
                  </a:lnTo>
                  <a:lnTo>
                    <a:pt x="1764705" y="12870"/>
                  </a:lnTo>
                  <a:lnTo>
                    <a:pt x="1807518" y="8864"/>
                  </a:lnTo>
                  <a:lnTo>
                    <a:pt x="1850321" y="5602"/>
                  </a:lnTo>
                  <a:lnTo>
                    <a:pt x="1893113" y="3085"/>
                  </a:lnTo>
                  <a:lnTo>
                    <a:pt x="1935894" y="1312"/>
                  </a:lnTo>
                  <a:lnTo>
                    <a:pt x="1978664" y="284"/>
                  </a:lnTo>
                  <a:lnTo>
                    <a:pt x="2021423" y="0"/>
                  </a:lnTo>
                  <a:lnTo>
                    <a:pt x="2064171" y="460"/>
                  </a:lnTo>
                  <a:lnTo>
                    <a:pt x="2106909" y="1664"/>
                  </a:lnTo>
                  <a:lnTo>
                    <a:pt x="2149636" y="3613"/>
                  </a:lnTo>
                  <a:lnTo>
                    <a:pt x="2192351" y="6306"/>
                  </a:lnTo>
                  <a:lnTo>
                    <a:pt x="2235056" y="9743"/>
                  </a:lnTo>
                  <a:lnTo>
                    <a:pt x="2277751" y="13925"/>
                  </a:lnTo>
                  <a:lnTo>
                    <a:pt x="2320434" y="18851"/>
                  </a:lnTo>
                  <a:lnTo>
                    <a:pt x="2363106" y="24522"/>
                  </a:lnTo>
                  <a:lnTo>
                    <a:pt x="2405768" y="30936"/>
                  </a:lnTo>
                  <a:lnTo>
                    <a:pt x="2448418" y="38095"/>
                  </a:lnTo>
                  <a:lnTo>
                    <a:pt x="2491058" y="45999"/>
                  </a:lnTo>
                  <a:lnTo>
                    <a:pt x="2533687" y="54646"/>
                  </a:lnTo>
                  <a:lnTo>
                    <a:pt x="2576305" y="64038"/>
                  </a:lnTo>
                  <a:lnTo>
                    <a:pt x="2618913" y="74175"/>
                  </a:lnTo>
                  <a:lnTo>
                    <a:pt x="2661509" y="85055"/>
                  </a:lnTo>
                  <a:lnTo>
                    <a:pt x="2704094" y="96680"/>
                  </a:lnTo>
                  <a:lnTo>
                    <a:pt x="2746669" y="109050"/>
                  </a:lnTo>
                  <a:lnTo>
                    <a:pt x="2789233" y="122163"/>
                  </a:lnTo>
                  <a:lnTo>
                    <a:pt x="2831786" y="136021"/>
                  </a:lnTo>
                  <a:lnTo>
                    <a:pt x="2874328" y="150624"/>
                  </a:lnTo>
                  <a:lnTo>
                    <a:pt x="2916859" y="165970"/>
                  </a:lnTo>
                  <a:lnTo>
                    <a:pt x="2959380" y="182061"/>
                  </a:lnTo>
                  <a:lnTo>
                    <a:pt x="3001889" y="198896"/>
                  </a:lnTo>
                  <a:lnTo>
                    <a:pt x="3044388" y="216476"/>
                  </a:lnTo>
                  <a:lnTo>
                    <a:pt x="3086875" y="234800"/>
                  </a:lnTo>
                  <a:lnTo>
                    <a:pt x="3129352" y="253868"/>
                  </a:lnTo>
                  <a:lnTo>
                    <a:pt x="3171818" y="273681"/>
                  </a:lnTo>
                  <a:lnTo>
                    <a:pt x="3214274" y="294238"/>
                  </a:lnTo>
                  <a:lnTo>
                    <a:pt x="3256718" y="315539"/>
                  </a:lnTo>
                  <a:lnTo>
                    <a:pt x="3299152" y="337584"/>
                  </a:lnTo>
                  <a:lnTo>
                    <a:pt x="3341574" y="360374"/>
                  </a:lnTo>
                  <a:lnTo>
                    <a:pt x="3383986" y="383908"/>
                  </a:lnTo>
                  <a:lnTo>
                    <a:pt x="3426387" y="408187"/>
                  </a:lnTo>
                  <a:lnTo>
                    <a:pt x="3468777" y="433210"/>
                  </a:lnTo>
                  <a:lnTo>
                    <a:pt x="3511156" y="458977"/>
                  </a:lnTo>
                  <a:lnTo>
                    <a:pt x="3553524" y="485488"/>
                  </a:lnTo>
                  <a:lnTo>
                    <a:pt x="3595882" y="512744"/>
                  </a:lnTo>
                  <a:lnTo>
                    <a:pt x="3638229" y="540744"/>
                  </a:lnTo>
                  <a:lnTo>
                    <a:pt x="3680564" y="569489"/>
                  </a:lnTo>
                  <a:lnTo>
                    <a:pt x="3722889" y="598977"/>
                  </a:lnTo>
                  <a:lnTo>
                    <a:pt x="3765203" y="629210"/>
                  </a:lnTo>
                  <a:lnTo>
                    <a:pt x="3807507" y="660188"/>
                  </a:lnTo>
                  <a:lnTo>
                    <a:pt x="3849799" y="691910"/>
                  </a:lnTo>
                  <a:lnTo>
                    <a:pt x="3892080" y="724376"/>
                  </a:lnTo>
                  <a:lnTo>
                    <a:pt x="3934351" y="757586"/>
                  </a:lnTo>
                  <a:lnTo>
                    <a:pt x="3941791" y="76360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955487" y="4899477"/>
              <a:ext cx="100330" cy="93345"/>
            </a:xfrm>
            <a:custGeom>
              <a:avLst/>
              <a:gdLst/>
              <a:ahLst/>
              <a:cxnLst/>
              <a:rect l="l" t="t" r="r" b="b"/>
              <a:pathLst>
                <a:path w="100329" h="93345">
                  <a:moveTo>
                    <a:pt x="57611" y="0"/>
                  </a:moveTo>
                  <a:lnTo>
                    <a:pt x="0" y="71161"/>
                  </a:lnTo>
                  <a:lnTo>
                    <a:pt x="99968" y="93191"/>
                  </a:lnTo>
                  <a:lnTo>
                    <a:pt x="576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277050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Precedence</a:t>
            </a:r>
            <a:r>
              <a:rPr spc="-70" dirty="0"/>
              <a:t> </a:t>
            </a:r>
            <a:r>
              <a:rPr spc="-10" dirty="0"/>
              <a:t>constraints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45317" y="1238065"/>
            <a:ext cx="7978775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82257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Precedence</a:t>
            </a:r>
            <a:r>
              <a:rPr sz="1800" spc="-6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constraints.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means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task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occur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i="1" spc="-37" baseline="-18518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Applications.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391" y="2187990"/>
            <a:ext cx="724852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518535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Course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prerequisite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graph:</a:t>
            </a:r>
            <a:r>
              <a:rPr sz="1800" dirty="0">
                <a:latin typeface="Lucida Sans Unicode"/>
                <a:cs typeface="Lucida Sans Unicode"/>
              </a:rPr>
              <a:t>	course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82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i="1" spc="-37" baseline="-18518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391" y="2453969"/>
            <a:ext cx="8103234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  <a:tabLst>
                <a:tab pos="1971039" algn="l"/>
                <a:tab pos="233680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Compilation:</a:t>
            </a:r>
            <a:r>
              <a:rPr sz="1800" dirty="0">
                <a:latin typeface="Lucida Sans Unicode"/>
                <a:cs typeface="Lucida Sans Unicode"/>
              </a:rPr>
              <a:t>	module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75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compiled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dirty="0">
                <a:latin typeface="Lucida Sans Unicode"/>
                <a:cs typeface="Lucida Sans Unicode"/>
              </a:rPr>
              <a:t>.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Pipeline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computing </a:t>
            </a:r>
            <a:r>
              <a:rPr sz="1800" spc="-10" dirty="0">
                <a:latin typeface="Lucida Sans Unicode"/>
                <a:cs typeface="Lucida Sans Unicode"/>
              </a:rPr>
              <a:t>jobs:</a:t>
            </a:r>
            <a:r>
              <a:rPr sz="1800" dirty="0">
                <a:latin typeface="Lucida Sans Unicode"/>
                <a:cs typeface="Lucida Sans Unicode"/>
              </a:rPr>
              <a:t>	output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job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97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needed to determine input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job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i="1" spc="-37" baseline="-18518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85" dirty="0"/>
              <a:t> </a:t>
            </a:r>
            <a:r>
              <a:rPr dirty="0"/>
              <a:t>acyclic</a:t>
            </a:r>
            <a:r>
              <a:rPr spc="19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6010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25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30" dirty="0">
                <a:latin typeface="Lucida Sans Unicode"/>
                <a:cs typeface="Lucida Sans Unicode"/>
              </a:rPr>
              <a:t>order,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DAG.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1943833"/>
            <a:ext cx="2418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0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contradiction]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2072474"/>
            <a:ext cx="8354059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  <a:tabLst>
                <a:tab pos="2359025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n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also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a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Let's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see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happens.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541" y="2797317"/>
            <a:ext cx="769937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93700" marR="431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lowest-</a:t>
            </a:r>
            <a:r>
              <a:rPr sz="1800" spc="-20" dirty="0">
                <a:latin typeface="Lucida Sans Unicode"/>
                <a:cs typeface="Lucida Sans Unicode"/>
              </a:rPr>
              <a:t>indexed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just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spc="-5" dirty="0">
                <a:latin typeface="Lucida Sans Unicode"/>
                <a:cs typeface="Lucida Sans Unicode"/>
              </a:rPr>
              <a:t>; </a:t>
            </a:r>
            <a:r>
              <a:rPr sz="1800" dirty="0">
                <a:latin typeface="Lucida Sans Unicode"/>
                <a:cs typeface="Lucida Sans Unicode"/>
              </a:rPr>
              <a:t>thus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spc="5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0" dirty="0">
                <a:latin typeface="Lucida Sans Unicode"/>
                <a:cs typeface="Lucida Sans Unicode"/>
              </a:rPr>
              <a:t> edge.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3618601"/>
            <a:ext cx="395033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our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choice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spc="10" dirty="0">
                <a:latin typeface="Lucida Sans Unicode"/>
                <a:cs typeface="Lucida Sans Unicode"/>
              </a:rPr>
              <a:t>,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i="1" spc="1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&lt; </a:t>
            </a:r>
            <a:r>
              <a:rPr sz="1800" i="1" spc="-25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241" y="3884581"/>
            <a:ext cx="845756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  <a:tabLst>
                <a:tab pos="518668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other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hand,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n</a:t>
            </a:r>
            <a:r>
              <a:rPr sz="1800" i="1" spc="382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topological </a:t>
            </a:r>
            <a:r>
              <a:rPr sz="1800" spc="-30" dirty="0">
                <a:latin typeface="Lucida Sans Unicode"/>
                <a:cs typeface="Lucida Sans Unicode"/>
              </a:rPr>
              <a:t>order,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j </a:t>
            </a:r>
            <a:r>
              <a:rPr sz="1800" dirty="0">
                <a:latin typeface="Times New Roman"/>
                <a:cs typeface="Times New Roman"/>
              </a:rPr>
              <a:t>&lt;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Lucida Sans Unicode"/>
                <a:cs typeface="Lucida Sans Unicode"/>
              </a:rPr>
              <a:t>,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contradiction.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89583" y="5863818"/>
            <a:ext cx="299720" cy="299720"/>
            <a:chOff x="1689583" y="5863818"/>
            <a:chExt cx="299720" cy="299720"/>
          </a:xfrm>
        </p:grpSpPr>
        <p:sp>
          <p:nvSpPr>
            <p:cNvPr id="10" name="object 10"/>
            <p:cNvSpPr/>
            <p:nvPr/>
          </p:nvSpPr>
          <p:spPr>
            <a:xfrm>
              <a:off x="1694351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7" y="276145"/>
                  </a:lnTo>
                  <a:lnTo>
                    <a:pt x="248653" y="248652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5"/>
                  </a:lnTo>
                  <a:lnTo>
                    <a:pt x="276146" y="79304"/>
                  </a:lnTo>
                  <a:lnTo>
                    <a:pt x="248653" y="41237"/>
                  </a:lnTo>
                  <a:lnTo>
                    <a:pt x="210587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94351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48251" y="5876210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3963" y="5863818"/>
            <a:ext cx="299720" cy="299720"/>
            <a:chOff x="2423963" y="5863818"/>
            <a:chExt cx="299720" cy="299720"/>
          </a:xfrm>
        </p:grpSpPr>
        <p:sp>
          <p:nvSpPr>
            <p:cNvPr id="14" name="object 14"/>
            <p:cNvSpPr/>
            <p:nvPr/>
          </p:nvSpPr>
          <p:spPr>
            <a:xfrm>
              <a:off x="2428731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7" y="276145"/>
                  </a:lnTo>
                  <a:lnTo>
                    <a:pt x="248653" y="248652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5"/>
                  </a:lnTo>
                  <a:lnTo>
                    <a:pt x="276146" y="79304"/>
                  </a:lnTo>
                  <a:lnTo>
                    <a:pt x="248653" y="41237"/>
                  </a:lnTo>
                  <a:lnTo>
                    <a:pt x="210587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28731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158032" y="5863507"/>
            <a:ext cx="300355" cy="300355"/>
            <a:chOff x="3158032" y="5863507"/>
            <a:chExt cx="300355" cy="300355"/>
          </a:xfrm>
        </p:grpSpPr>
        <p:sp>
          <p:nvSpPr>
            <p:cNvPr id="17" name="object 17"/>
            <p:cNvSpPr/>
            <p:nvPr/>
          </p:nvSpPr>
          <p:spPr>
            <a:xfrm>
              <a:off x="3163111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7" y="276145"/>
                  </a:lnTo>
                  <a:lnTo>
                    <a:pt x="248653" y="248652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5"/>
                  </a:lnTo>
                  <a:lnTo>
                    <a:pt x="276146" y="79304"/>
                  </a:lnTo>
                  <a:lnTo>
                    <a:pt x="248653" y="41237"/>
                  </a:lnTo>
                  <a:lnTo>
                    <a:pt x="210587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63112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230694" y="5876210"/>
            <a:ext cx="1930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i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39988" y="5863507"/>
            <a:ext cx="3710304" cy="653415"/>
            <a:chOff x="3439988" y="5863507"/>
            <a:chExt cx="3710304" cy="653415"/>
          </a:xfrm>
        </p:grpSpPr>
        <p:sp>
          <p:nvSpPr>
            <p:cNvPr id="21" name="object 21"/>
            <p:cNvSpPr/>
            <p:nvPr/>
          </p:nvSpPr>
          <p:spPr>
            <a:xfrm>
              <a:off x="3897491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6" y="276145"/>
                  </a:lnTo>
                  <a:lnTo>
                    <a:pt x="248652" y="248652"/>
                  </a:lnTo>
                  <a:lnTo>
                    <a:pt x="276145" y="210586"/>
                  </a:lnTo>
                  <a:lnTo>
                    <a:pt x="289891" y="167395"/>
                  </a:lnTo>
                  <a:lnTo>
                    <a:pt x="289891" y="122495"/>
                  </a:lnTo>
                  <a:lnTo>
                    <a:pt x="276145" y="79304"/>
                  </a:lnTo>
                  <a:lnTo>
                    <a:pt x="248652" y="41237"/>
                  </a:lnTo>
                  <a:lnTo>
                    <a:pt x="210586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97492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54593" y="6013533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>
                  <a:moveTo>
                    <a:pt x="0" y="0"/>
                  </a:moveTo>
                  <a:lnTo>
                    <a:pt x="0" y="0"/>
                  </a:lnTo>
                  <a:lnTo>
                    <a:pt x="346407" y="0"/>
                  </a:lnTo>
                  <a:lnTo>
                    <a:pt x="360713" y="0"/>
                  </a:lnTo>
                </a:path>
              </a:pathLst>
            </a:custGeom>
            <a:ln w="28612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01000" y="5968420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4">
                  <a:moveTo>
                    <a:pt x="0" y="0"/>
                  </a:moveTo>
                  <a:lnTo>
                    <a:pt x="0" y="90223"/>
                  </a:lnTo>
                  <a:lnTo>
                    <a:pt x="90223" y="45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22333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7" y="276145"/>
                  </a:lnTo>
                  <a:lnTo>
                    <a:pt x="248653" y="248652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5"/>
                  </a:lnTo>
                  <a:lnTo>
                    <a:pt x="276146" y="79304"/>
                  </a:lnTo>
                  <a:lnTo>
                    <a:pt x="248653" y="41237"/>
                  </a:lnTo>
                  <a:lnTo>
                    <a:pt x="210587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22334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56713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6" y="276145"/>
                  </a:lnTo>
                  <a:lnTo>
                    <a:pt x="248653" y="248652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5"/>
                  </a:lnTo>
                  <a:lnTo>
                    <a:pt x="276146" y="79304"/>
                  </a:lnTo>
                  <a:lnTo>
                    <a:pt x="248653" y="41237"/>
                  </a:lnTo>
                  <a:lnTo>
                    <a:pt x="210586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56714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22673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4" y="276145"/>
                  </a:lnTo>
                  <a:lnTo>
                    <a:pt x="122495" y="289891"/>
                  </a:lnTo>
                  <a:lnTo>
                    <a:pt x="167395" y="289891"/>
                  </a:lnTo>
                  <a:lnTo>
                    <a:pt x="210585" y="276145"/>
                  </a:lnTo>
                  <a:lnTo>
                    <a:pt x="248652" y="248652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5"/>
                  </a:lnTo>
                  <a:lnTo>
                    <a:pt x="276144" y="79304"/>
                  </a:lnTo>
                  <a:lnTo>
                    <a:pt x="248652" y="41237"/>
                  </a:lnTo>
                  <a:lnTo>
                    <a:pt x="210585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22673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20995" y="6088611"/>
              <a:ext cx="3333115" cy="414020"/>
            </a:xfrm>
            <a:custGeom>
              <a:avLst/>
              <a:gdLst/>
              <a:ahLst/>
              <a:cxnLst/>
              <a:rect l="l" t="t" r="r" b="b"/>
              <a:pathLst>
                <a:path w="3333115" h="414020">
                  <a:moveTo>
                    <a:pt x="3332706" y="0"/>
                  </a:moveTo>
                  <a:lnTo>
                    <a:pt x="3285693" y="22771"/>
                  </a:lnTo>
                  <a:lnTo>
                    <a:pt x="3238669" y="44898"/>
                  </a:lnTo>
                  <a:lnTo>
                    <a:pt x="3191632" y="66381"/>
                  </a:lnTo>
                  <a:lnTo>
                    <a:pt x="3144584" y="87219"/>
                  </a:lnTo>
                  <a:lnTo>
                    <a:pt x="3097524" y="107412"/>
                  </a:lnTo>
                  <a:lnTo>
                    <a:pt x="3050451" y="126961"/>
                  </a:lnTo>
                  <a:lnTo>
                    <a:pt x="3003367" y="145866"/>
                  </a:lnTo>
                  <a:lnTo>
                    <a:pt x="2956271" y="164125"/>
                  </a:lnTo>
                  <a:lnTo>
                    <a:pt x="2909163" y="181740"/>
                  </a:lnTo>
                  <a:lnTo>
                    <a:pt x="2862043" y="198711"/>
                  </a:lnTo>
                  <a:lnTo>
                    <a:pt x="2814911" y="215037"/>
                  </a:lnTo>
                  <a:lnTo>
                    <a:pt x="2767767" y="230718"/>
                  </a:lnTo>
                  <a:lnTo>
                    <a:pt x="2720611" y="245755"/>
                  </a:lnTo>
                  <a:lnTo>
                    <a:pt x="2673443" y="260148"/>
                  </a:lnTo>
                  <a:lnTo>
                    <a:pt x="2626263" y="273895"/>
                  </a:lnTo>
                  <a:lnTo>
                    <a:pt x="2579072" y="286998"/>
                  </a:lnTo>
                  <a:lnTo>
                    <a:pt x="2531868" y="299457"/>
                  </a:lnTo>
                  <a:lnTo>
                    <a:pt x="2484652" y="311271"/>
                  </a:lnTo>
                  <a:lnTo>
                    <a:pt x="2437425" y="322440"/>
                  </a:lnTo>
                  <a:lnTo>
                    <a:pt x="2390185" y="332965"/>
                  </a:lnTo>
                  <a:lnTo>
                    <a:pt x="2342934" y="342845"/>
                  </a:lnTo>
                  <a:lnTo>
                    <a:pt x="2295670" y="352081"/>
                  </a:lnTo>
                  <a:lnTo>
                    <a:pt x="2248395" y="360672"/>
                  </a:lnTo>
                  <a:lnTo>
                    <a:pt x="2201108" y="368619"/>
                  </a:lnTo>
                  <a:lnTo>
                    <a:pt x="2153809" y="375921"/>
                  </a:lnTo>
                  <a:lnTo>
                    <a:pt x="2106497" y="382578"/>
                  </a:lnTo>
                  <a:lnTo>
                    <a:pt x="2059174" y="388591"/>
                  </a:lnTo>
                  <a:lnTo>
                    <a:pt x="2011839" y="393959"/>
                  </a:lnTo>
                  <a:lnTo>
                    <a:pt x="1964492" y="398683"/>
                  </a:lnTo>
                  <a:lnTo>
                    <a:pt x="1917133" y="402762"/>
                  </a:lnTo>
                  <a:lnTo>
                    <a:pt x="1869762" y="406197"/>
                  </a:lnTo>
                  <a:lnTo>
                    <a:pt x="1822379" y="408987"/>
                  </a:lnTo>
                  <a:lnTo>
                    <a:pt x="1774984" y="411132"/>
                  </a:lnTo>
                  <a:lnTo>
                    <a:pt x="1727578" y="412633"/>
                  </a:lnTo>
                  <a:lnTo>
                    <a:pt x="1680159" y="413489"/>
                  </a:lnTo>
                  <a:lnTo>
                    <a:pt x="1632728" y="413701"/>
                  </a:lnTo>
                  <a:lnTo>
                    <a:pt x="1585286" y="413268"/>
                  </a:lnTo>
                  <a:lnTo>
                    <a:pt x="1537831" y="412190"/>
                  </a:lnTo>
                  <a:lnTo>
                    <a:pt x="1490364" y="410468"/>
                  </a:lnTo>
                  <a:lnTo>
                    <a:pt x="1442886" y="408102"/>
                  </a:lnTo>
                  <a:lnTo>
                    <a:pt x="1395396" y="405091"/>
                  </a:lnTo>
                  <a:lnTo>
                    <a:pt x="1347893" y="401435"/>
                  </a:lnTo>
                  <a:lnTo>
                    <a:pt x="1300379" y="397134"/>
                  </a:lnTo>
                  <a:lnTo>
                    <a:pt x="1252853" y="392190"/>
                  </a:lnTo>
                  <a:lnTo>
                    <a:pt x="1205314" y="386600"/>
                  </a:lnTo>
                  <a:lnTo>
                    <a:pt x="1157764" y="380366"/>
                  </a:lnTo>
                  <a:lnTo>
                    <a:pt x="1110202" y="373487"/>
                  </a:lnTo>
                  <a:lnTo>
                    <a:pt x="1062628" y="365964"/>
                  </a:lnTo>
                  <a:lnTo>
                    <a:pt x="1015042" y="357797"/>
                  </a:lnTo>
                  <a:lnTo>
                    <a:pt x="967444" y="348984"/>
                  </a:lnTo>
                  <a:lnTo>
                    <a:pt x="919834" y="339527"/>
                  </a:lnTo>
                  <a:lnTo>
                    <a:pt x="872212" y="329426"/>
                  </a:lnTo>
                  <a:lnTo>
                    <a:pt x="824579" y="318680"/>
                  </a:lnTo>
                  <a:lnTo>
                    <a:pt x="776933" y="307289"/>
                  </a:lnTo>
                  <a:lnTo>
                    <a:pt x="729275" y="295254"/>
                  </a:lnTo>
                  <a:lnTo>
                    <a:pt x="681606" y="282574"/>
                  </a:lnTo>
                  <a:lnTo>
                    <a:pt x="633924" y="269250"/>
                  </a:lnTo>
                  <a:lnTo>
                    <a:pt x="586230" y="255281"/>
                  </a:lnTo>
                  <a:lnTo>
                    <a:pt x="538525" y="240667"/>
                  </a:lnTo>
                  <a:lnTo>
                    <a:pt x="490808" y="225409"/>
                  </a:lnTo>
                  <a:lnTo>
                    <a:pt x="443078" y="209507"/>
                  </a:lnTo>
                  <a:lnTo>
                    <a:pt x="395337" y="192960"/>
                  </a:lnTo>
                  <a:lnTo>
                    <a:pt x="347584" y="175768"/>
                  </a:lnTo>
                  <a:lnTo>
                    <a:pt x="299818" y="157932"/>
                  </a:lnTo>
                  <a:lnTo>
                    <a:pt x="252041" y="139451"/>
                  </a:lnTo>
                  <a:lnTo>
                    <a:pt x="204252" y="120325"/>
                  </a:lnTo>
                  <a:lnTo>
                    <a:pt x="156451" y="100555"/>
                  </a:lnTo>
                  <a:lnTo>
                    <a:pt x="108638" y="80140"/>
                  </a:lnTo>
                  <a:lnTo>
                    <a:pt x="60813" y="59081"/>
                  </a:lnTo>
                  <a:lnTo>
                    <a:pt x="12976" y="37378"/>
                  </a:lnTo>
                  <a:lnTo>
                    <a:pt x="0" y="31255"/>
                  </a:lnTo>
                </a:path>
              </a:pathLst>
            </a:custGeom>
            <a:ln w="28612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2334" y="6085172"/>
              <a:ext cx="100965" cy="81915"/>
            </a:xfrm>
            <a:custGeom>
              <a:avLst/>
              <a:gdLst/>
              <a:ahLst/>
              <a:cxnLst/>
              <a:rect l="l" t="t" r="r" b="b"/>
              <a:pathLst>
                <a:path w="100964" h="81914">
                  <a:moveTo>
                    <a:pt x="100846" y="0"/>
                  </a:moveTo>
                  <a:lnTo>
                    <a:pt x="0" y="2302"/>
                  </a:lnTo>
                  <a:lnTo>
                    <a:pt x="62350" y="81598"/>
                  </a:lnTo>
                  <a:lnTo>
                    <a:pt x="100846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55145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4" y="276145"/>
                  </a:lnTo>
                  <a:lnTo>
                    <a:pt x="122495" y="289891"/>
                  </a:lnTo>
                  <a:lnTo>
                    <a:pt x="167395" y="289891"/>
                  </a:lnTo>
                  <a:lnTo>
                    <a:pt x="210585" y="276145"/>
                  </a:lnTo>
                  <a:lnTo>
                    <a:pt x="248652" y="248652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5"/>
                  </a:lnTo>
                  <a:lnTo>
                    <a:pt x="276144" y="79304"/>
                  </a:lnTo>
                  <a:lnTo>
                    <a:pt x="248652" y="41237"/>
                  </a:lnTo>
                  <a:lnTo>
                    <a:pt x="210585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55146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3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3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5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5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3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924508" y="5876210"/>
            <a:ext cx="1949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j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628629" y="5863818"/>
            <a:ext cx="299720" cy="299720"/>
            <a:chOff x="7628629" y="5863818"/>
            <a:chExt cx="299720" cy="299720"/>
          </a:xfrm>
        </p:grpSpPr>
        <p:sp>
          <p:nvSpPr>
            <p:cNvPr id="37" name="object 37"/>
            <p:cNvSpPr/>
            <p:nvPr/>
          </p:nvSpPr>
          <p:spPr>
            <a:xfrm>
              <a:off x="7633397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4" y="276145"/>
                  </a:lnTo>
                  <a:lnTo>
                    <a:pt x="122495" y="289891"/>
                  </a:lnTo>
                  <a:lnTo>
                    <a:pt x="167395" y="289891"/>
                  </a:lnTo>
                  <a:lnTo>
                    <a:pt x="210585" y="276145"/>
                  </a:lnTo>
                  <a:lnTo>
                    <a:pt x="248652" y="248652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5"/>
                  </a:lnTo>
                  <a:lnTo>
                    <a:pt x="276144" y="79304"/>
                  </a:lnTo>
                  <a:lnTo>
                    <a:pt x="248652" y="41237"/>
                  </a:lnTo>
                  <a:lnTo>
                    <a:pt x="210585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633398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5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5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361102" y="5863818"/>
            <a:ext cx="299720" cy="299720"/>
            <a:chOff x="8361102" y="5863818"/>
            <a:chExt cx="299720" cy="299720"/>
          </a:xfrm>
        </p:grpSpPr>
        <p:sp>
          <p:nvSpPr>
            <p:cNvPr id="40" name="object 40"/>
            <p:cNvSpPr/>
            <p:nvPr/>
          </p:nvSpPr>
          <p:spPr>
            <a:xfrm>
              <a:off x="8365870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4" y="276145"/>
                  </a:lnTo>
                  <a:lnTo>
                    <a:pt x="122495" y="289891"/>
                  </a:lnTo>
                  <a:lnTo>
                    <a:pt x="167395" y="289891"/>
                  </a:lnTo>
                  <a:lnTo>
                    <a:pt x="210585" y="276145"/>
                  </a:lnTo>
                  <a:lnTo>
                    <a:pt x="248652" y="248652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5"/>
                  </a:lnTo>
                  <a:lnTo>
                    <a:pt x="276144" y="79304"/>
                  </a:lnTo>
                  <a:lnTo>
                    <a:pt x="248652" y="41237"/>
                  </a:lnTo>
                  <a:lnTo>
                    <a:pt x="210585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65870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133111" y="5593830"/>
            <a:ext cx="2727325" cy="332740"/>
            <a:chOff x="4133111" y="5593830"/>
            <a:chExt cx="2727325" cy="332740"/>
          </a:xfrm>
        </p:grpSpPr>
        <p:sp>
          <p:nvSpPr>
            <p:cNvPr id="43" name="object 43"/>
            <p:cNvSpPr/>
            <p:nvPr/>
          </p:nvSpPr>
          <p:spPr>
            <a:xfrm>
              <a:off x="4147417" y="5638028"/>
              <a:ext cx="1185545" cy="266700"/>
            </a:xfrm>
            <a:custGeom>
              <a:avLst/>
              <a:gdLst/>
              <a:ahLst/>
              <a:cxnLst/>
              <a:rect l="l" t="t" r="r" b="b"/>
              <a:pathLst>
                <a:path w="1185545" h="266700">
                  <a:moveTo>
                    <a:pt x="0" y="266188"/>
                  </a:moveTo>
                  <a:lnTo>
                    <a:pt x="39921" y="231216"/>
                  </a:lnTo>
                  <a:lnTo>
                    <a:pt x="79990" y="198704"/>
                  </a:lnTo>
                  <a:lnTo>
                    <a:pt x="120209" y="168654"/>
                  </a:lnTo>
                  <a:lnTo>
                    <a:pt x="160576" y="141064"/>
                  </a:lnTo>
                  <a:lnTo>
                    <a:pt x="201091" y="115935"/>
                  </a:lnTo>
                  <a:lnTo>
                    <a:pt x="241755" y="93267"/>
                  </a:lnTo>
                  <a:lnTo>
                    <a:pt x="282568" y="73061"/>
                  </a:lnTo>
                  <a:lnTo>
                    <a:pt x="323529" y="55315"/>
                  </a:lnTo>
                  <a:lnTo>
                    <a:pt x="364639" y="40030"/>
                  </a:lnTo>
                  <a:lnTo>
                    <a:pt x="405898" y="27206"/>
                  </a:lnTo>
                  <a:lnTo>
                    <a:pt x="447305" y="16843"/>
                  </a:lnTo>
                  <a:lnTo>
                    <a:pt x="488861" y="8940"/>
                  </a:lnTo>
                  <a:lnTo>
                    <a:pt x="530565" y="3499"/>
                  </a:lnTo>
                  <a:lnTo>
                    <a:pt x="572418" y="519"/>
                  </a:lnTo>
                  <a:lnTo>
                    <a:pt x="614420" y="0"/>
                  </a:lnTo>
                  <a:lnTo>
                    <a:pt x="656570" y="1941"/>
                  </a:lnTo>
                  <a:lnTo>
                    <a:pt x="698869" y="6344"/>
                  </a:lnTo>
                  <a:lnTo>
                    <a:pt x="741316" y="13207"/>
                  </a:lnTo>
                  <a:lnTo>
                    <a:pt x="783912" y="22532"/>
                  </a:lnTo>
                  <a:lnTo>
                    <a:pt x="826657" y="34317"/>
                  </a:lnTo>
                  <a:lnTo>
                    <a:pt x="869550" y="48563"/>
                  </a:lnTo>
                  <a:lnTo>
                    <a:pt x="912592" y="65270"/>
                  </a:lnTo>
                  <a:lnTo>
                    <a:pt x="955782" y="84439"/>
                  </a:lnTo>
                  <a:lnTo>
                    <a:pt x="999121" y="106068"/>
                  </a:lnTo>
                  <a:lnTo>
                    <a:pt x="1042609" y="130158"/>
                  </a:lnTo>
                  <a:lnTo>
                    <a:pt x="1086245" y="156709"/>
                  </a:lnTo>
                  <a:lnTo>
                    <a:pt x="1130030" y="185721"/>
                  </a:lnTo>
                  <a:lnTo>
                    <a:pt x="1173963" y="217194"/>
                  </a:lnTo>
                  <a:lnTo>
                    <a:pt x="1185217" y="226039"/>
                  </a:lnTo>
                </a:path>
              </a:pathLst>
            </a:custGeom>
            <a:ln w="28612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93511" y="5819759"/>
              <a:ext cx="99060" cy="91440"/>
            </a:xfrm>
            <a:custGeom>
              <a:avLst/>
              <a:gdLst/>
              <a:ahLst/>
              <a:cxnLst/>
              <a:rect l="l" t="t" r="r" b="b"/>
              <a:pathLst>
                <a:path w="99060" h="91439">
                  <a:moveTo>
                    <a:pt x="55753" y="0"/>
                  </a:moveTo>
                  <a:lnTo>
                    <a:pt x="0" y="70937"/>
                  </a:lnTo>
                  <a:lnTo>
                    <a:pt x="98813" y="91220"/>
                  </a:lnTo>
                  <a:lnTo>
                    <a:pt x="55753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11542" y="5608136"/>
              <a:ext cx="1191260" cy="304165"/>
            </a:xfrm>
            <a:custGeom>
              <a:avLst/>
              <a:gdLst/>
              <a:ahLst/>
              <a:cxnLst/>
              <a:rect l="l" t="t" r="r" b="b"/>
              <a:pathLst>
                <a:path w="1191259" h="304164">
                  <a:moveTo>
                    <a:pt x="0" y="303952"/>
                  </a:moveTo>
                  <a:lnTo>
                    <a:pt x="44953" y="265942"/>
                  </a:lnTo>
                  <a:lnTo>
                    <a:pt x="89700" y="230468"/>
                  </a:lnTo>
                  <a:lnTo>
                    <a:pt x="134238" y="197528"/>
                  </a:lnTo>
                  <a:lnTo>
                    <a:pt x="178570" y="167124"/>
                  </a:lnTo>
                  <a:lnTo>
                    <a:pt x="222694" y="139255"/>
                  </a:lnTo>
                  <a:lnTo>
                    <a:pt x="266610" y="113921"/>
                  </a:lnTo>
                  <a:lnTo>
                    <a:pt x="310319" y="91122"/>
                  </a:lnTo>
                  <a:lnTo>
                    <a:pt x="353820" y="70858"/>
                  </a:lnTo>
                  <a:lnTo>
                    <a:pt x="397114" y="53130"/>
                  </a:lnTo>
                  <a:lnTo>
                    <a:pt x="440201" y="37937"/>
                  </a:lnTo>
                  <a:lnTo>
                    <a:pt x="483080" y="25279"/>
                  </a:lnTo>
                  <a:lnTo>
                    <a:pt x="525752" y="15156"/>
                  </a:lnTo>
                  <a:lnTo>
                    <a:pt x="568216" y="7569"/>
                  </a:lnTo>
                  <a:lnTo>
                    <a:pt x="610472" y="2517"/>
                  </a:lnTo>
                  <a:lnTo>
                    <a:pt x="652522" y="0"/>
                  </a:lnTo>
                  <a:lnTo>
                    <a:pt x="694363" y="18"/>
                  </a:lnTo>
                  <a:lnTo>
                    <a:pt x="735998" y="2571"/>
                  </a:lnTo>
                  <a:lnTo>
                    <a:pt x="777424" y="7660"/>
                  </a:lnTo>
                  <a:lnTo>
                    <a:pt x="818644" y="15283"/>
                  </a:lnTo>
                  <a:lnTo>
                    <a:pt x="859656" y="25442"/>
                  </a:lnTo>
                  <a:lnTo>
                    <a:pt x="900460" y="38137"/>
                  </a:lnTo>
                  <a:lnTo>
                    <a:pt x="941057" y="53366"/>
                  </a:lnTo>
                  <a:lnTo>
                    <a:pt x="981446" y="71131"/>
                  </a:lnTo>
                  <a:lnTo>
                    <a:pt x="1021628" y="91430"/>
                  </a:lnTo>
                  <a:lnTo>
                    <a:pt x="1061603" y="114266"/>
                  </a:lnTo>
                  <a:lnTo>
                    <a:pt x="1101370" y="139636"/>
                  </a:lnTo>
                  <a:lnTo>
                    <a:pt x="1140930" y="167541"/>
                  </a:lnTo>
                  <a:lnTo>
                    <a:pt x="1180282" y="197982"/>
                  </a:lnTo>
                  <a:lnTo>
                    <a:pt x="1191088" y="207363"/>
                  </a:lnTo>
                </a:path>
              </a:pathLst>
            </a:custGeom>
            <a:ln w="28612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62252" y="5772056"/>
              <a:ext cx="97790" cy="93345"/>
            </a:xfrm>
            <a:custGeom>
              <a:avLst/>
              <a:gdLst/>
              <a:ahLst/>
              <a:cxnLst/>
              <a:rect l="l" t="t" r="r" b="b"/>
              <a:pathLst>
                <a:path w="97790" h="93345">
                  <a:moveTo>
                    <a:pt x="59150" y="0"/>
                  </a:moveTo>
                  <a:lnTo>
                    <a:pt x="0" y="68129"/>
                  </a:lnTo>
                  <a:lnTo>
                    <a:pt x="97704" y="93215"/>
                  </a:lnTo>
                  <a:lnTo>
                    <a:pt x="5915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419159" y="5876210"/>
            <a:ext cx="2266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n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48" name="object 48"/>
          <p:cNvSpPr txBox="1"/>
          <p:nvPr/>
        </p:nvSpPr>
        <p:spPr>
          <a:xfrm>
            <a:off x="3127129" y="6712534"/>
            <a:ext cx="373252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latin typeface="Trebuchet MS"/>
                <a:cs typeface="Trebuchet MS"/>
              </a:rPr>
              <a:t>the</a:t>
            </a:r>
            <a:r>
              <a:rPr sz="1350" b="1" spc="70" dirty="0">
                <a:latin typeface="Trebuchet MS"/>
                <a:cs typeface="Trebuchet MS"/>
              </a:rPr>
              <a:t> </a:t>
            </a:r>
            <a:r>
              <a:rPr sz="1350" b="1" spc="105" dirty="0">
                <a:latin typeface="Trebuchet MS"/>
                <a:cs typeface="Trebuchet MS"/>
              </a:rPr>
              <a:t>supposed</a:t>
            </a:r>
            <a:r>
              <a:rPr sz="1350" b="1" spc="70" dirty="0">
                <a:latin typeface="Trebuchet MS"/>
                <a:cs typeface="Trebuchet MS"/>
              </a:rPr>
              <a:t> topological </a:t>
            </a:r>
            <a:r>
              <a:rPr sz="1350" b="1" dirty="0">
                <a:latin typeface="Trebuchet MS"/>
                <a:cs typeface="Trebuchet MS"/>
              </a:rPr>
              <a:t>order:</a:t>
            </a:r>
            <a:r>
              <a:rPr sz="1350" b="1" spc="70" dirty="0">
                <a:latin typeface="Trebuchet MS"/>
                <a:cs typeface="Trebuchet MS"/>
              </a:rPr>
              <a:t>  </a:t>
            </a:r>
            <a:r>
              <a:rPr sz="1350" b="1" dirty="0">
                <a:latin typeface="Trebuchet MS"/>
                <a:cs typeface="Trebuchet MS"/>
              </a:rPr>
              <a:t>v</a:t>
            </a:r>
            <a:r>
              <a:rPr sz="1350" b="1" baseline="-18518" dirty="0">
                <a:latin typeface="Trebuchet MS"/>
                <a:cs typeface="Trebuchet MS"/>
              </a:rPr>
              <a:t>1</a:t>
            </a:r>
            <a:r>
              <a:rPr sz="1350" b="1" dirty="0">
                <a:latin typeface="Trebuchet MS"/>
                <a:cs typeface="Trebuchet MS"/>
              </a:rPr>
              <a:t>,</a:t>
            </a:r>
            <a:r>
              <a:rPr sz="1350" b="1" spc="70" dirty="0">
                <a:latin typeface="Trebuchet MS"/>
                <a:cs typeface="Trebuchet MS"/>
              </a:rPr>
              <a:t> </a:t>
            </a:r>
            <a:r>
              <a:rPr sz="1350" b="1" spc="90" dirty="0">
                <a:latin typeface="Trebuchet MS"/>
                <a:cs typeface="Trebuchet MS"/>
              </a:rPr>
              <a:t>…,</a:t>
            </a:r>
            <a:r>
              <a:rPr sz="1350" b="1" spc="75" dirty="0">
                <a:latin typeface="Trebuchet MS"/>
                <a:cs typeface="Trebuchet MS"/>
              </a:rPr>
              <a:t> </a:t>
            </a:r>
            <a:r>
              <a:rPr sz="1350" b="1" spc="40" dirty="0">
                <a:latin typeface="Trebuchet MS"/>
                <a:cs typeface="Trebuchet MS"/>
              </a:rPr>
              <a:t>v</a:t>
            </a:r>
            <a:r>
              <a:rPr sz="1350" b="1" spc="60" baseline="-18518" dirty="0">
                <a:latin typeface="Trebuchet MS"/>
                <a:cs typeface="Trebuchet MS"/>
              </a:rPr>
              <a:t>n</a:t>
            </a:r>
            <a:endParaRPr sz="1350" baseline="-18518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45388" y="5253311"/>
            <a:ext cx="14884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48AA"/>
                </a:solidFill>
                <a:latin typeface="Lucida Sans Unicode"/>
                <a:cs typeface="Lucida Sans Unicode"/>
              </a:rPr>
              <a:t>the</a:t>
            </a:r>
            <a:r>
              <a:rPr sz="12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0048AA"/>
                </a:solidFill>
                <a:latin typeface="Lucida Sans Unicode"/>
                <a:cs typeface="Lucida Sans Unicode"/>
              </a:rPr>
              <a:t>directed</a:t>
            </a:r>
            <a:r>
              <a:rPr sz="12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0048AA"/>
                </a:solidFill>
                <a:latin typeface="Lucida Sans Unicode"/>
                <a:cs typeface="Lucida Sans Unicode"/>
              </a:rPr>
              <a:t>cycle</a:t>
            </a:r>
            <a:r>
              <a:rPr sz="12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85" dirty="0"/>
              <a:t> </a:t>
            </a:r>
            <a:r>
              <a:rPr dirty="0"/>
              <a:t>acyclic</a:t>
            </a:r>
            <a:r>
              <a:rPr spc="190" dirty="0"/>
              <a:t> </a:t>
            </a:r>
            <a:r>
              <a:rPr spc="-10" dirty="0"/>
              <a:t>graphs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6010910" cy="1750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25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30" dirty="0">
                <a:latin typeface="Lucida Sans Unicode"/>
                <a:cs typeface="Lucida Sans Unicode"/>
              </a:rPr>
              <a:t>order,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DAG.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07034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DAG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ordering?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07034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so,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how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compute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one?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Undirected</a:t>
            </a:r>
            <a:r>
              <a:rPr spc="34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467" y="1218991"/>
            <a:ext cx="5934710" cy="1777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1980"/>
              </a:lnSpc>
              <a:spcBef>
                <a:spcPts val="100"/>
              </a:spcBef>
              <a:tabLst>
                <a:tab pos="123634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Notation.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E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587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= </a:t>
            </a:r>
            <a:r>
              <a:rPr sz="1800" spc="-10" dirty="0">
                <a:latin typeface="Lucida Sans Unicode"/>
                <a:cs typeface="Lucida Sans Unicode"/>
              </a:rPr>
              <a:t>nodes.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E </a:t>
            </a:r>
            <a:r>
              <a:rPr sz="1800" spc="60" dirty="0">
                <a:latin typeface="Times New Roman"/>
                <a:cs typeface="Times New Roman"/>
              </a:rPr>
              <a:t>=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nodes.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Captures pairwise relationship between </a:t>
            </a:r>
            <a:r>
              <a:rPr sz="1800" spc="-10" dirty="0">
                <a:latin typeface="Lucida Sans Unicode"/>
                <a:cs typeface="Lucida Sans Unicode"/>
              </a:rPr>
              <a:t>objects.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135"/>
              </a:lnSpc>
              <a:tabLst>
                <a:tab pos="325501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Graph size </a:t>
            </a:r>
            <a:r>
              <a:rPr sz="1800" spc="-10" dirty="0">
                <a:latin typeface="Lucida Sans Unicode"/>
                <a:cs typeface="Lucida Sans Unicode"/>
              </a:rPr>
              <a:t>parameters: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10" dirty="0">
                <a:latin typeface="Times New Roman"/>
                <a:cs typeface="Times New Roman"/>
              </a:rPr>
              <a:t>|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|,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10" dirty="0">
                <a:latin typeface="Times New Roman"/>
                <a:cs typeface="Times New Roman"/>
              </a:rPr>
              <a:t>|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|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703" y="3886200"/>
            <a:ext cx="2603711" cy="27657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68698" y="4486080"/>
            <a:ext cx="5243830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V </a:t>
            </a:r>
            <a:r>
              <a:rPr sz="1800" dirty="0">
                <a:latin typeface="Times New Roman"/>
                <a:cs typeface="Times New Roman"/>
              </a:rPr>
              <a:t>= { 1, 2, 3, 4, 5, 6, 7, 8 </a:t>
            </a:r>
            <a:r>
              <a:rPr sz="1800" spc="-50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latin typeface="Times New Roman"/>
                <a:cs typeface="Times New Roman"/>
              </a:rPr>
              <a:t>E </a:t>
            </a:r>
            <a:r>
              <a:rPr sz="1800" dirty="0">
                <a:latin typeface="Times New Roman"/>
                <a:cs typeface="Times New Roman"/>
              </a:rPr>
              <a:t>= { 1-2, 1-3, 2-3, 2-4, 2-5, 3-5, 3-7, 3-8, 4-5, 5-6, 7-8 </a:t>
            </a:r>
            <a:r>
              <a:rPr sz="1800" spc="-50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11,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8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85" dirty="0"/>
              <a:t> </a:t>
            </a:r>
            <a:r>
              <a:rPr dirty="0"/>
              <a:t>acyclic</a:t>
            </a:r>
            <a:r>
              <a:rPr spc="19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7331709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25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DAG,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400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contradiction]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3988" y="2668676"/>
            <a:ext cx="2679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Let's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see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happens.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2168916"/>
            <a:ext cx="8449310" cy="1525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edge.</a:t>
            </a: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2290"/>
              </a:spcBef>
              <a:tabLst>
                <a:tab pos="735330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Pick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begin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backward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Since </a:t>
            </a:r>
            <a:r>
              <a:rPr sz="1800" i="1" spc="-5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walk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backward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u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3522159"/>
            <a:ext cx="740283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Then,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 least one entering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 </a:t>
            </a:r>
            <a:r>
              <a:rPr sz="1800" spc="-20" dirty="0">
                <a:latin typeface="Lucida Sans Unicode"/>
                <a:cs typeface="Lucida Sans Unicode"/>
              </a:rPr>
              <a:t>walk </a:t>
            </a:r>
            <a:r>
              <a:rPr sz="1800" dirty="0">
                <a:latin typeface="Lucida Sans Unicode"/>
                <a:cs typeface="Lucida Sans Unicode"/>
              </a:rPr>
              <a:t>backward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x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4343444"/>
            <a:ext cx="507809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Repeat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until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visit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node,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spc="10" dirty="0">
                <a:latin typeface="Lucida Sans Unicode"/>
                <a:cs typeface="Lucida Sans Unicode"/>
              </a:rPr>
              <a:t>, </a:t>
            </a:r>
            <a:r>
              <a:rPr sz="1800" spc="-10" dirty="0">
                <a:latin typeface="Lucida Sans Unicode"/>
                <a:cs typeface="Lucida Sans Unicode"/>
              </a:rPr>
              <a:t>twice.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241" y="4609423"/>
            <a:ext cx="815911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  <a:tabLst>
                <a:tab pos="316039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denote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sequence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nodes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encountered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successive </a:t>
            </a:r>
            <a:r>
              <a:rPr sz="1800" dirty="0">
                <a:latin typeface="Lucida Sans Unicode"/>
                <a:cs typeface="Lucida Sans Unicode"/>
              </a:rPr>
              <a:t>visits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Lucida Sans Unicode"/>
                <a:cs typeface="Lucida Sans Unicode"/>
              </a:rPr>
              <a:t>.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cycle.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36616" y="5997030"/>
            <a:ext cx="1570355" cy="1063625"/>
            <a:chOff x="2536616" y="5997030"/>
            <a:chExt cx="1570355" cy="1063625"/>
          </a:xfrm>
        </p:grpSpPr>
        <p:sp>
          <p:nvSpPr>
            <p:cNvPr id="10" name="object 10"/>
            <p:cNvSpPr/>
            <p:nvPr/>
          </p:nvSpPr>
          <p:spPr>
            <a:xfrm>
              <a:off x="3518326" y="676552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6" y="276145"/>
                  </a:lnTo>
                  <a:lnTo>
                    <a:pt x="248652" y="248653"/>
                  </a:lnTo>
                  <a:lnTo>
                    <a:pt x="276145" y="210586"/>
                  </a:lnTo>
                  <a:lnTo>
                    <a:pt x="289891" y="167395"/>
                  </a:lnTo>
                  <a:lnTo>
                    <a:pt x="289891" y="122496"/>
                  </a:lnTo>
                  <a:lnTo>
                    <a:pt x="276145" y="79305"/>
                  </a:lnTo>
                  <a:lnTo>
                    <a:pt x="248652" y="41238"/>
                  </a:lnTo>
                  <a:lnTo>
                    <a:pt x="210586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18326" y="676552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8"/>
                  </a:moveTo>
                  <a:lnTo>
                    <a:pt x="276144" y="79305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3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3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5"/>
                  </a:lnTo>
                  <a:lnTo>
                    <a:pt x="41238" y="41238"/>
                  </a:lnTo>
                  <a:lnTo>
                    <a:pt x="79304" y="13746"/>
                  </a:lnTo>
                  <a:lnTo>
                    <a:pt x="122495" y="0"/>
                  </a:lnTo>
                  <a:lnTo>
                    <a:pt x="167395" y="0"/>
                  </a:lnTo>
                  <a:lnTo>
                    <a:pt x="210586" y="13746"/>
                  </a:lnTo>
                  <a:lnTo>
                    <a:pt x="248652" y="4123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41696" y="676552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7" y="276145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41696" y="676552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248652" y="41238"/>
                  </a:moveTo>
                  <a:lnTo>
                    <a:pt x="276144" y="79305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3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5" y="276145"/>
                  </a:lnTo>
                  <a:lnTo>
                    <a:pt x="41238" y="248653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5"/>
                  </a:lnTo>
                  <a:lnTo>
                    <a:pt x="41238" y="41238"/>
                  </a:lnTo>
                  <a:lnTo>
                    <a:pt x="79305" y="13746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6"/>
                  </a:lnTo>
                  <a:lnTo>
                    <a:pt x="248652" y="4123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7274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5" y="289892"/>
                  </a:lnTo>
                  <a:lnTo>
                    <a:pt x="210587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7275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11654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5" y="289892"/>
                  </a:lnTo>
                  <a:lnTo>
                    <a:pt x="210587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11655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93420" y="6015244"/>
            <a:ext cx="170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40" dirty="0">
                <a:latin typeface="Lucida Sans Unicode"/>
                <a:cs typeface="Lucida Sans Unicode"/>
              </a:rPr>
              <a:t>w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63365" y="5997030"/>
            <a:ext cx="2936875" cy="300355"/>
            <a:chOff x="3363365" y="5997030"/>
            <a:chExt cx="2936875" cy="300355"/>
          </a:xfrm>
        </p:grpSpPr>
        <p:sp>
          <p:nvSpPr>
            <p:cNvPr id="20" name="object 20"/>
            <p:cNvSpPr/>
            <p:nvPr/>
          </p:nvSpPr>
          <p:spPr>
            <a:xfrm>
              <a:off x="3373207" y="6145784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0" y="0"/>
                  </a:lnTo>
                  <a:lnTo>
                    <a:pt x="345071" y="0"/>
                  </a:lnTo>
                  <a:lnTo>
                    <a:pt x="3546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18279" y="610000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80414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5" y="289892"/>
                  </a:lnTo>
                  <a:lnTo>
                    <a:pt x="210586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6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0415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5256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6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6" y="289892"/>
                  </a:lnTo>
                  <a:lnTo>
                    <a:pt x="210587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5258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10323" y="6015244"/>
            <a:ext cx="130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x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68680" y="5997030"/>
            <a:ext cx="300355" cy="300355"/>
            <a:chOff x="6768680" y="5997030"/>
            <a:chExt cx="300355" cy="300355"/>
          </a:xfrm>
        </p:grpSpPr>
        <p:sp>
          <p:nvSpPr>
            <p:cNvPr id="28" name="object 28"/>
            <p:cNvSpPr/>
            <p:nvPr/>
          </p:nvSpPr>
          <p:spPr>
            <a:xfrm>
              <a:off x="6773760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4" y="276146"/>
                  </a:lnTo>
                  <a:lnTo>
                    <a:pt x="122495" y="289892"/>
                  </a:lnTo>
                  <a:lnTo>
                    <a:pt x="167395" y="289892"/>
                  </a:lnTo>
                  <a:lnTo>
                    <a:pt x="210585" y="276146"/>
                  </a:lnTo>
                  <a:lnTo>
                    <a:pt x="248652" y="248653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6"/>
                  </a:lnTo>
                  <a:lnTo>
                    <a:pt x="276144" y="79305"/>
                  </a:lnTo>
                  <a:lnTo>
                    <a:pt x="248652" y="41238"/>
                  </a:lnTo>
                  <a:lnTo>
                    <a:pt x="210585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73760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874410" y="6015244"/>
            <a:ext cx="1320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u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501153" y="5997030"/>
            <a:ext cx="300355" cy="300355"/>
            <a:chOff x="7501153" y="5997030"/>
            <a:chExt cx="300355" cy="300355"/>
          </a:xfrm>
        </p:grpSpPr>
        <p:sp>
          <p:nvSpPr>
            <p:cNvPr id="32" name="object 32"/>
            <p:cNvSpPr/>
            <p:nvPr/>
          </p:nvSpPr>
          <p:spPr>
            <a:xfrm>
              <a:off x="7506233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4" y="276146"/>
                  </a:lnTo>
                  <a:lnTo>
                    <a:pt x="122495" y="289892"/>
                  </a:lnTo>
                  <a:lnTo>
                    <a:pt x="167395" y="289892"/>
                  </a:lnTo>
                  <a:lnTo>
                    <a:pt x="210585" y="276146"/>
                  </a:lnTo>
                  <a:lnTo>
                    <a:pt x="248652" y="248653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6"/>
                  </a:lnTo>
                  <a:lnTo>
                    <a:pt x="276144" y="79305"/>
                  </a:lnTo>
                  <a:lnTo>
                    <a:pt x="248652" y="41238"/>
                  </a:lnTo>
                  <a:lnTo>
                    <a:pt x="210585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06233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0" y="122496"/>
                  </a:lnTo>
                  <a:lnTo>
                    <a:pt x="289890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611002" y="6015244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38126" y="5997342"/>
            <a:ext cx="5166360" cy="959485"/>
            <a:chOff x="2338126" y="5997342"/>
            <a:chExt cx="5166360" cy="959485"/>
          </a:xfrm>
        </p:grpSpPr>
        <p:sp>
          <p:nvSpPr>
            <p:cNvPr id="36" name="object 36"/>
            <p:cNvSpPr/>
            <p:nvPr/>
          </p:nvSpPr>
          <p:spPr>
            <a:xfrm>
              <a:off x="7065582" y="6145784"/>
              <a:ext cx="356870" cy="0"/>
            </a:xfrm>
            <a:custGeom>
              <a:avLst/>
              <a:gdLst/>
              <a:ahLst/>
              <a:cxnLst/>
              <a:rect l="l" t="t" r="r" b="b"/>
              <a:pathLst>
                <a:path w="356870">
                  <a:moveTo>
                    <a:pt x="0" y="0"/>
                  </a:moveTo>
                  <a:lnTo>
                    <a:pt x="0" y="0"/>
                  </a:lnTo>
                  <a:lnTo>
                    <a:pt x="347302" y="0"/>
                  </a:lnTo>
                  <a:lnTo>
                    <a:pt x="35684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12885" y="610000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97015" y="6145784"/>
              <a:ext cx="393065" cy="0"/>
            </a:xfrm>
            <a:custGeom>
              <a:avLst/>
              <a:gdLst/>
              <a:ahLst/>
              <a:cxnLst/>
              <a:rect l="l" t="t" r="r" b="b"/>
              <a:pathLst>
                <a:path w="393065">
                  <a:moveTo>
                    <a:pt x="0" y="0"/>
                  </a:moveTo>
                  <a:lnTo>
                    <a:pt x="0" y="0"/>
                  </a:lnTo>
                  <a:lnTo>
                    <a:pt x="383410" y="0"/>
                  </a:lnTo>
                  <a:lnTo>
                    <a:pt x="392946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80423" y="610000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1" y="91558"/>
                  </a:lnTo>
                  <a:lnTo>
                    <a:pt x="91560" y="45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76499" y="6145784"/>
              <a:ext cx="345440" cy="0"/>
            </a:xfrm>
            <a:custGeom>
              <a:avLst/>
              <a:gdLst/>
              <a:ahLst/>
              <a:cxnLst/>
              <a:rect l="l" t="t" r="r" b="b"/>
              <a:pathLst>
                <a:path w="345439">
                  <a:moveTo>
                    <a:pt x="0" y="0"/>
                  </a:moveTo>
                  <a:lnTo>
                    <a:pt x="0" y="0"/>
                  </a:lnTo>
                  <a:lnTo>
                    <a:pt x="335475" y="0"/>
                  </a:lnTo>
                  <a:lnTo>
                    <a:pt x="345012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11973" y="610000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1" y="91558"/>
                  </a:lnTo>
                  <a:lnTo>
                    <a:pt x="91559" y="45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03477" y="6145784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0" y="0"/>
                  </a:lnTo>
                  <a:lnTo>
                    <a:pt x="344953" y="0"/>
                  </a:lnTo>
                  <a:lnTo>
                    <a:pt x="35449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48429" y="610000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1" y="91558"/>
                  </a:lnTo>
                  <a:lnTo>
                    <a:pt x="91559" y="45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48767" y="6369764"/>
              <a:ext cx="101600" cy="396240"/>
            </a:xfrm>
            <a:custGeom>
              <a:avLst/>
              <a:gdLst/>
              <a:ahLst/>
              <a:cxnLst/>
              <a:rect l="l" t="t" r="r" b="b"/>
              <a:pathLst>
                <a:path w="101600" h="396240">
                  <a:moveTo>
                    <a:pt x="101022" y="396182"/>
                  </a:moveTo>
                  <a:lnTo>
                    <a:pt x="88689" y="347816"/>
                  </a:lnTo>
                  <a:lnTo>
                    <a:pt x="76356" y="299450"/>
                  </a:lnTo>
                  <a:lnTo>
                    <a:pt x="64024" y="251085"/>
                  </a:lnTo>
                  <a:lnTo>
                    <a:pt x="51691" y="202719"/>
                  </a:lnTo>
                  <a:lnTo>
                    <a:pt x="39358" y="154353"/>
                  </a:lnTo>
                  <a:lnTo>
                    <a:pt x="27025" y="105987"/>
                  </a:lnTo>
                  <a:lnTo>
                    <a:pt x="14693" y="57622"/>
                  </a:lnTo>
                  <a:lnTo>
                    <a:pt x="2360" y="9256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06764" y="6290285"/>
              <a:ext cx="88900" cy="100330"/>
            </a:xfrm>
            <a:custGeom>
              <a:avLst/>
              <a:gdLst/>
              <a:ahLst/>
              <a:cxnLst/>
              <a:rect l="l" t="t" r="r" b="b"/>
              <a:pathLst>
                <a:path w="88900" h="100329">
                  <a:moveTo>
                    <a:pt x="21737" y="0"/>
                  </a:moveTo>
                  <a:lnTo>
                    <a:pt x="0" y="100031"/>
                  </a:lnTo>
                  <a:lnTo>
                    <a:pt x="88720" y="77407"/>
                  </a:lnTo>
                  <a:lnTo>
                    <a:pt x="217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919813" y="6910472"/>
              <a:ext cx="593090" cy="0"/>
            </a:xfrm>
            <a:custGeom>
              <a:avLst/>
              <a:gdLst/>
              <a:ahLst/>
              <a:cxnLst/>
              <a:rect l="l" t="t" r="r" b="b"/>
              <a:pathLst>
                <a:path w="593089">
                  <a:moveTo>
                    <a:pt x="592747" y="0"/>
                  </a:moveTo>
                  <a:lnTo>
                    <a:pt x="592747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37792" y="686469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8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42894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167396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6" y="289892"/>
                  </a:lnTo>
                  <a:lnTo>
                    <a:pt x="210587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42895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38319" y="6146633"/>
              <a:ext cx="357505" cy="1905"/>
            </a:xfrm>
            <a:custGeom>
              <a:avLst/>
              <a:gdLst/>
              <a:ahLst/>
              <a:cxnLst/>
              <a:rect l="l" t="t" r="r" b="b"/>
              <a:pathLst>
                <a:path w="357505" h="1904">
                  <a:moveTo>
                    <a:pt x="0" y="0"/>
                  </a:moveTo>
                  <a:lnTo>
                    <a:pt x="347585" y="1341"/>
                  </a:lnTo>
                  <a:lnTo>
                    <a:pt x="357124" y="1377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85728" y="610219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354" y="0"/>
                  </a:moveTo>
                  <a:lnTo>
                    <a:pt x="0" y="91558"/>
                  </a:lnTo>
                  <a:lnTo>
                    <a:pt x="91735" y="46132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746621" y="6293369"/>
              <a:ext cx="153670" cy="400050"/>
            </a:xfrm>
            <a:custGeom>
              <a:avLst/>
              <a:gdLst/>
              <a:ahLst/>
              <a:cxnLst/>
              <a:rect l="l" t="t" r="r" b="b"/>
              <a:pathLst>
                <a:path w="153670" h="400050">
                  <a:moveTo>
                    <a:pt x="153367" y="0"/>
                  </a:moveTo>
                  <a:lnTo>
                    <a:pt x="134624" y="48861"/>
                  </a:lnTo>
                  <a:lnTo>
                    <a:pt x="115881" y="97723"/>
                  </a:lnTo>
                  <a:lnTo>
                    <a:pt x="97138" y="146584"/>
                  </a:lnTo>
                  <a:lnTo>
                    <a:pt x="78395" y="195446"/>
                  </a:lnTo>
                  <a:lnTo>
                    <a:pt x="59652" y="244308"/>
                  </a:lnTo>
                  <a:lnTo>
                    <a:pt x="40909" y="293170"/>
                  </a:lnTo>
                  <a:lnTo>
                    <a:pt x="22166" y="342031"/>
                  </a:lnTo>
                  <a:lnTo>
                    <a:pt x="3423" y="390893"/>
                  </a:lnTo>
                  <a:lnTo>
                    <a:pt x="0" y="39981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07293" y="6667887"/>
              <a:ext cx="85725" cy="102235"/>
            </a:xfrm>
            <a:custGeom>
              <a:avLst/>
              <a:gdLst/>
              <a:ahLst/>
              <a:cxnLst/>
              <a:rect l="l" t="t" r="r" b="b"/>
              <a:pathLst>
                <a:path w="85725" h="102234">
                  <a:moveTo>
                    <a:pt x="0" y="0"/>
                  </a:moveTo>
                  <a:lnTo>
                    <a:pt x="9951" y="101881"/>
                  </a:lnTo>
                  <a:lnTo>
                    <a:pt x="85486" y="32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46034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5" y="289892"/>
                  </a:lnTo>
                  <a:lnTo>
                    <a:pt x="210587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46035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835737" y="6146633"/>
              <a:ext cx="357505" cy="1905"/>
            </a:xfrm>
            <a:custGeom>
              <a:avLst/>
              <a:gdLst/>
              <a:ahLst/>
              <a:cxnLst/>
              <a:rect l="l" t="t" r="r" b="b"/>
              <a:pathLst>
                <a:path w="357504" h="1904">
                  <a:moveTo>
                    <a:pt x="0" y="0"/>
                  </a:moveTo>
                  <a:lnTo>
                    <a:pt x="347585" y="1341"/>
                  </a:lnTo>
                  <a:lnTo>
                    <a:pt x="357123" y="137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83146" y="610219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353" y="0"/>
                  </a:moveTo>
                  <a:lnTo>
                    <a:pt x="0" y="91558"/>
                  </a:lnTo>
                  <a:lnTo>
                    <a:pt x="91734" y="46131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taircase analogy">
            <a:extLst>
              <a:ext uri="{FF2B5EF4-FFF2-40B4-BE49-F238E27FC236}">
                <a16:creationId xmlns:a16="http://schemas.microsoft.com/office/drawing/2014/main" id="{4D2EC212-7189-DDA9-3747-67EE2D9F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2999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8ECC81-D5CC-2F55-7A34-5787579B57CA}"/>
              </a:ext>
            </a:extLst>
          </p:cNvPr>
          <p:cNvSpPr txBox="1"/>
          <p:nvPr/>
        </p:nvSpPr>
        <p:spPr>
          <a:xfrm>
            <a:off x="580768" y="48191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/>
              <a:t>Proof By Induction</a:t>
            </a:r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678316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85" dirty="0"/>
              <a:t> </a:t>
            </a:r>
            <a:r>
              <a:rPr dirty="0"/>
              <a:t>acyclic</a:t>
            </a:r>
            <a:r>
              <a:rPr spc="19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9067" y="1218991"/>
            <a:ext cx="7998459" cy="322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11087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DAG, then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topological </a:t>
            </a:r>
            <a:r>
              <a:rPr sz="1800" spc="-10" dirty="0">
                <a:latin typeface="Lucida Sans Unicode"/>
                <a:cs typeface="Lucida Sans Unicode"/>
              </a:rPr>
              <a:t>ordering.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88900">
              <a:lnSpc>
                <a:spcPts val="1980"/>
              </a:lnSpc>
              <a:tabLst>
                <a:tab pos="5162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i="1" spc="-25" dirty="0">
                <a:solidFill>
                  <a:srgbClr val="606060"/>
                </a:solidFill>
                <a:latin typeface="Times New Roman"/>
                <a:cs typeface="Times New Roman"/>
              </a:rPr>
              <a:t>n</a:t>
            </a:r>
            <a:r>
              <a:rPr sz="18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]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Base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case: true 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25" dirty="0">
                <a:latin typeface="Times New Roman"/>
                <a:cs typeface="Times New Roman"/>
              </a:rPr>
              <a:t>1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46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&gt;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– {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} </a:t>
            </a:r>
            <a:r>
              <a:rPr sz="1800" dirty="0">
                <a:latin typeface="Lucida Sans Unicode"/>
                <a:cs typeface="Lucida Sans Unicode"/>
              </a:rPr>
              <a:t>is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DAG,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deleting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create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cycles.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inductive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hypothesis,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2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– {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2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}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ordering.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Place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first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ordering;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append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– {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184150">
              <a:lnSpc>
                <a:spcPts val="3135"/>
              </a:lnSpc>
              <a:tabLst>
                <a:tab pos="783082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30" dirty="0">
                <a:latin typeface="Lucida Sans Unicode"/>
                <a:cs typeface="Lucida Sans Unicode"/>
              </a:rPr>
              <a:t>order.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valid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4941740"/>
            <a:ext cx="6595300" cy="211942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059339" y="4941740"/>
            <a:ext cx="1423670" cy="972819"/>
          </a:xfrm>
          <a:custGeom>
            <a:avLst/>
            <a:gdLst/>
            <a:ahLst/>
            <a:cxnLst/>
            <a:rect l="l" t="t" r="r" b="b"/>
            <a:pathLst>
              <a:path w="1423670" h="972820">
                <a:moveTo>
                  <a:pt x="199582" y="171240"/>
                </a:moveTo>
                <a:lnTo>
                  <a:pt x="198484" y="171240"/>
                </a:lnTo>
                <a:lnTo>
                  <a:pt x="195269" y="176909"/>
                </a:lnTo>
                <a:lnTo>
                  <a:pt x="188476" y="188483"/>
                </a:lnTo>
                <a:lnTo>
                  <a:pt x="168841" y="215208"/>
                </a:lnTo>
                <a:lnTo>
                  <a:pt x="140513" y="251647"/>
                </a:lnTo>
                <a:lnTo>
                  <a:pt x="107301" y="294733"/>
                </a:lnTo>
                <a:lnTo>
                  <a:pt x="73015" y="341400"/>
                </a:lnTo>
                <a:lnTo>
                  <a:pt x="41464" y="388581"/>
                </a:lnTo>
                <a:lnTo>
                  <a:pt x="16458" y="433210"/>
                </a:lnTo>
                <a:lnTo>
                  <a:pt x="1806" y="472220"/>
                </a:lnTo>
                <a:lnTo>
                  <a:pt x="125" y="518149"/>
                </a:lnTo>
                <a:lnTo>
                  <a:pt x="0" y="521574"/>
                </a:lnTo>
                <a:lnTo>
                  <a:pt x="13012" y="569615"/>
                </a:lnTo>
                <a:lnTo>
                  <a:pt x="34028" y="614057"/>
                </a:lnTo>
                <a:lnTo>
                  <a:pt x="56230" y="652613"/>
                </a:lnTo>
                <a:lnTo>
                  <a:pt x="72804" y="682997"/>
                </a:lnTo>
                <a:lnTo>
                  <a:pt x="86590" y="706177"/>
                </a:lnTo>
                <a:lnTo>
                  <a:pt x="98730" y="716437"/>
                </a:lnTo>
                <a:lnTo>
                  <a:pt x="108477" y="720618"/>
                </a:lnTo>
                <a:lnTo>
                  <a:pt x="115084" y="725558"/>
                </a:lnTo>
                <a:lnTo>
                  <a:pt x="124021" y="735897"/>
                </a:lnTo>
                <a:lnTo>
                  <a:pt x="139315" y="755071"/>
                </a:lnTo>
                <a:lnTo>
                  <a:pt x="162949" y="785345"/>
                </a:lnTo>
                <a:lnTo>
                  <a:pt x="181221" y="795969"/>
                </a:lnTo>
                <a:lnTo>
                  <a:pt x="196652" y="803458"/>
                </a:lnTo>
                <a:lnTo>
                  <a:pt x="209391" y="812278"/>
                </a:lnTo>
                <a:lnTo>
                  <a:pt x="219587" y="826893"/>
                </a:lnTo>
                <a:lnTo>
                  <a:pt x="229970" y="829553"/>
                </a:lnTo>
                <a:lnTo>
                  <a:pt x="253590" y="836013"/>
                </a:lnTo>
                <a:lnTo>
                  <a:pt x="279155" y="843993"/>
                </a:lnTo>
                <a:lnTo>
                  <a:pt x="295371" y="851213"/>
                </a:lnTo>
                <a:lnTo>
                  <a:pt x="309943" y="860855"/>
                </a:lnTo>
                <a:lnTo>
                  <a:pt x="325785" y="870593"/>
                </a:lnTo>
                <a:lnTo>
                  <a:pt x="340581" y="881280"/>
                </a:lnTo>
                <a:lnTo>
                  <a:pt x="352011" y="893773"/>
                </a:lnTo>
                <a:lnTo>
                  <a:pt x="397399" y="911098"/>
                </a:lnTo>
                <a:lnTo>
                  <a:pt x="443629" y="930465"/>
                </a:lnTo>
                <a:lnTo>
                  <a:pt x="490779" y="948568"/>
                </a:lnTo>
                <a:lnTo>
                  <a:pt x="538924" y="962098"/>
                </a:lnTo>
                <a:lnTo>
                  <a:pt x="588141" y="967748"/>
                </a:lnTo>
                <a:lnTo>
                  <a:pt x="983817" y="972814"/>
                </a:lnTo>
                <a:lnTo>
                  <a:pt x="1014455" y="965262"/>
                </a:lnTo>
                <a:lnTo>
                  <a:pt x="1076031" y="952436"/>
                </a:lnTo>
                <a:lnTo>
                  <a:pt x="1106669" y="945454"/>
                </a:lnTo>
                <a:lnTo>
                  <a:pt x="1129192" y="941369"/>
                </a:lnTo>
                <a:lnTo>
                  <a:pt x="1149846" y="937094"/>
                </a:lnTo>
                <a:lnTo>
                  <a:pt x="1168256" y="928639"/>
                </a:lnTo>
                <a:lnTo>
                  <a:pt x="1184049" y="912013"/>
                </a:lnTo>
                <a:lnTo>
                  <a:pt x="1201275" y="900613"/>
                </a:lnTo>
                <a:lnTo>
                  <a:pt x="1217753" y="887693"/>
                </a:lnTo>
                <a:lnTo>
                  <a:pt x="1232735" y="873253"/>
                </a:lnTo>
                <a:lnTo>
                  <a:pt x="1245474" y="857293"/>
                </a:lnTo>
                <a:lnTo>
                  <a:pt x="1282844" y="829109"/>
                </a:lnTo>
                <a:lnTo>
                  <a:pt x="1318268" y="794465"/>
                </a:lnTo>
                <a:lnTo>
                  <a:pt x="1348009" y="755261"/>
                </a:lnTo>
                <a:lnTo>
                  <a:pt x="1384031" y="681081"/>
                </a:lnTo>
                <a:lnTo>
                  <a:pt x="1389406" y="614057"/>
                </a:lnTo>
                <a:lnTo>
                  <a:pt x="1389416" y="611508"/>
                </a:lnTo>
                <a:lnTo>
                  <a:pt x="1389864" y="569615"/>
                </a:lnTo>
                <a:lnTo>
                  <a:pt x="1404619" y="518149"/>
                </a:lnTo>
                <a:lnTo>
                  <a:pt x="1414830" y="466403"/>
                </a:lnTo>
                <a:lnTo>
                  <a:pt x="1420876" y="414206"/>
                </a:lnTo>
                <a:lnTo>
                  <a:pt x="1423133" y="361502"/>
                </a:lnTo>
                <a:lnTo>
                  <a:pt x="1421977" y="308236"/>
                </a:lnTo>
                <a:lnTo>
                  <a:pt x="1417785" y="254350"/>
                </a:lnTo>
                <a:lnTo>
                  <a:pt x="1402367" y="230141"/>
                </a:lnTo>
                <a:lnTo>
                  <a:pt x="1373025" y="179822"/>
                </a:lnTo>
                <a:lnTo>
                  <a:pt x="1371433" y="177336"/>
                </a:lnTo>
                <a:lnTo>
                  <a:pt x="199644" y="177336"/>
                </a:lnTo>
                <a:lnTo>
                  <a:pt x="199582" y="171240"/>
                </a:lnTo>
                <a:close/>
              </a:path>
              <a:path w="1423670" h="972820">
                <a:moveTo>
                  <a:pt x="754868" y="0"/>
                </a:moveTo>
                <a:lnTo>
                  <a:pt x="699823" y="11146"/>
                </a:lnTo>
                <a:lnTo>
                  <a:pt x="692644" y="13173"/>
                </a:lnTo>
                <a:lnTo>
                  <a:pt x="684667" y="15200"/>
                </a:lnTo>
                <a:lnTo>
                  <a:pt x="677487" y="17226"/>
                </a:lnTo>
                <a:lnTo>
                  <a:pt x="669236" y="18161"/>
                </a:lnTo>
                <a:lnTo>
                  <a:pt x="661134" y="19380"/>
                </a:lnTo>
                <a:lnTo>
                  <a:pt x="601142" y="31255"/>
                </a:lnTo>
                <a:lnTo>
                  <a:pt x="557727" y="41547"/>
                </a:lnTo>
                <a:lnTo>
                  <a:pt x="514761" y="53359"/>
                </a:lnTo>
                <a:lnTo>
                  <a:pt x="472469" y="66880"/>
                </a:lnTo>
                <a:lnTo>
                  <a:pt x="407953" y="68780"/>
                </a:lnTo>
                <a:lnTo>
                  <a:pt x="344034" y="72961"/>
                </a:lnTo>
                <a:lnTo>
                  <a:pt x="271240" y="117928"/>
                </a:lnTo>
                <a:lnTo>
                  <a:pt x="199644" y="177336"/>
                </a:lnTo>
                <a:lnTo>
                  <a:pt x="1371433" y="177336"/>
                </a:lnTo>
                <a:lnTo>
                  <a:pt x="1357158" y="155042"/>
                </a:lnTo>
                <a:lnTo>
                  <a:pt x="1338748" y="142059"/>
                </a:lnTo>
                <a:lnTo>
                  <a:pt x="1321160" y="127935"/>
                </a:lnTo>
                <a:lnTo>
                  <a:pt x="1303422" y="113432"/>
                </a:lnTo>
                <a:lnTo>
                  <a:pt x="1284563" y="99308"/>
                </a:lnTo>
                <a:lnTo>
                  <a:pt x="1262065" y="89855"/>
                </a:lnTo>
                <a:lnTo>
                  <a:pt x="1240987" y="77647"/>
                </a:lnTo>
                <a:lnTo>
                  <a:pt x="1220956" y="64110"/>
                </a:lnTo>
                <a:lnTo>
                  <a:pt x="1201599" y="50667"/>
                </a:lnTo>
                <a:lnTo>
                  <a:pt x="1185320" y="45094"/>
                </a:lnTo>
                <a:lnTo>
                  <a:pt x="1183251" y="43320"/>
                </a:lnTo>
                <a:lnTo>
                  <a:pt x="1177592" y="38127"/>
                </a:lnTo>
                <a:lnTo>
                  <a:pt x="1150544" y="22293"/>
                </a:lnTo>
                <a:lnTo>
                  <a:pt x="1099838" y="7331"/>
                </a:lnTo>
                <a:lnTo>
                  <a:pt x="974451" y="3152"/>
                </a:lnTo>
                <a:lnTo>
                  <a:pt x="754868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28669" y="5253311"/>
            <a:ext cx="4597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130" dirty="0">
                <a:latin typeface="Trebuchet MS"/>
                <a:cs typeface="Trebuchet MS"/>
              </a:rPr>
              <a:t>DAG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74154" y="6106257"/>
            <a:ext cx="251999" cy="2519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855529" y="6101716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89510" y="1924344"/>
            <a:ext cx="494030" cy="372110"/>
            <a:chOff x="8689510" y="1924344"/>
            <a:chExt cx="494030" cy="372110"/>
          </a:xfrm>
        </p:grpSpPr>
        <p:sp>
          <p:nvSpPr>
            <p:cNvPr id="10" name="object 10"/>
            <p:cNvSpPr/>
            <p:nvPr/>
          </p:nvSpPr>
          <p:spPr>
            <a:xfrm>
              <a:off x="8693086" y="1927920"/>
              <a:ext cx="486409" cy="362585"/>
            </a:xfrm>
            <a:custGeom>
              <a:avLst/>
              <a:gdLst/>
              <a:ahLst/>
              <a:cxnLst/>
              <a:rect l="l" t="t" r="r" b="b"/>
              <a:pathLst>
                <a:path w="486409" h="362585">
                  <a:moveTo>
                    <a:pt x="0" y="0"/>
                  </a:moveTo>
                  <a:lnTo>
                    <a:pt x="0" y="362421"/>
                  </a:lnTo>
                  <a:lnTo>
                    <a:pt x="486407" y="362421"/>
                  </a:lnTo>
                  <a:lnTo>
                    <a:pt x="4864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93087" y="1927921"/>
              <a:ext cx="486409" cy="362585"/>
            </a:xfrm>
            <a:custGeom>
              <a:avLst/>
              <a:gdLst/>
              <a:ahLst/>
              <a:cxnLst/>
              <a:rect l="l" t="t" r="r" b="b"/>
              <a:pathLst>
                <a:path w="486409" h="362585">
                  <a:moveTo>
                    <a:pt x="0" y="0"/>
                  </a:moveTo>
                  <a:lnTo>
                    <a:pt x="0" y="362421"/>
                  </a:lnTo>
                  <a:lnTo>
                    <a:pt x="486407" y="362421"/>
                  </a:lnTo>
                  <a:lnTo>
                    <a:pt x="486407" y="0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93086" y="1927920"/>
              <a:ext cx="486409" cy="23495"/>
            </a:xfrm>
            <a:custGeom>
              <a:avLst/>
              <a:gdLst/>
              <a:ahLst/>
              <a:cxnLst/>
              <a:rect l="l" t="t" r="r" b="b"/>
              <a:pathLst>
                <a:path w="486409" h="23494">
                  <a:moveTo>
                    <a:pt x="486407" y="0"/>
                  </a:moveTo>
                  <a:lnTo>
                    <a:pt x="0" y="0"/>
                  </a:lnTo>
                  <a:lnTo>
                    <a:pt x="22800" y="22889"/>
                  </a:lnTo>
                  <a:lnTo>
                    <a:pt x="463607" y="22889"/>
                  </a:lnTo>
                  <a:lnTo>
                    <a:pt x="486407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93086" y="1927920"/>
              <a:ext cx="23495" cy="362585"/>
            </a:xfrm>
            <a:custGeom>
              <a:avLst/>
              <a:gdLst/>
              <a:ahLst/>
              <a:cxnLst/>
              <a:rect l="l" t="t" r="r" b="b"/>
              <a:pathLst>
                <a:path w="23495" h="362585">
                  <a:moveTo>
                    <a:pt x="0" y="0"/>
                  </a:moveTo>
                  <a:lnTo>
                    <a:pt x="0" y="362421"/>
                  </a:lnTo>
                  <a:lnTo>
                    <a:pt x="22890" y="339769"/>
                  </a:lnTo>
                  <a:lnTo>
                    <a:pt x="22890" y="22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8512" y="1927920"/>
              <a:ext cx="23495" cy="362585"/>
            </a:xfrm>
            <a:custGeom>
              <a:avLst/>
              <a:gdLst/>
              <a:ahLst/>
              <a:cxnLst/>
              <a:rect l="l" t="t" r="r" b="b"/>
              <a:pathLst>
                <a:path w="23495" h="362585">
                  <a:moveTo>
                    <a:pt x="22890" y="0"/>
                  </a:moveTo>
                  <a:lnTo>
                    <a:pt x="0" y="22651"/>
                  </a:lnTo>
                  <a:lnTo>
                    <a:pt x="0" y="339769"/>
                  </a:lnTo>
                  <a:lnTo>
                    <a:pt x="22890" y="362421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93086" y="2273175"/>
              <a:ext cx="486409" cy="23495"/>
            </a:xfrm>
            <a:custGeom>
              <a:avLst/>
              <a:gdLst/>
              <a:ahLst/>
              <a:cxnLst/>
              <a:rect l="l" t="t" r="r" b="b"/>
              <a:pathLst>
                <a:path w="486409" h="23494">
                  <a:moveTo>
                    <a:pt x="463607" y="0"/>
                  </a:moveTo>
                  <a:lnTo>
                    <a:pt x="22800" y="0"/>
                  </a:lnTo>
                  <a:lnTo>
                    <a:pt x="0" y="22889"/>
                  </a:lnTo>
                  <a:lnTo>
                    <a:pt x="486407" y="22889"/>
                  </a:lnTo>
                  <a:lnTo>
                    <a:pt x="463607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22795" y="1998497"/>
              <a:ext cx="229235" cy="229235"/>
            </a:xfrm>
            <a:custGeom>
              <a:avLst/>
              <a:gdLst/>
              <a:ahLst/>
              <a:cxnLst/>
              <a:rect l="l" t="t" r="r" b="b"/>
              <a:pathLst>
                <a:path w="229234" h="229235">
                  <a:moveTo>
                    <a:pt x="0" y="0"/>
                  </a:moveTo>
                  <a:lnTo>
                    <a:pt x="0" y="228898"/>
                  </a:lnTo>
                  <a:lnTo>
                    <a:pt x="228898" y="114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93087" y="1927921"/>
              <a:ext cx="486409" cy="362585"/>
            </a:xfrm>
            <a:custGeom>
              <a:avLst/>
              <a:gdLst/>
              <a:ahLst/>
              <a:cxnLst/>
              <a:rect l="l" t="t" r="r" b="b"/>
              <a:pathLst>
                <a:path w="486409" h="362585">
                  <a:moveTo>
                    <a:pt x="22800" y="22651"/>
                  </a:moveTo>
                  <a:lnTo>
                    <a:pt x="22800" y="339769"/>
                  </a:lnTo>
                  <a:lnTo>
                    <a:pt x="463607" y="339769"/>
                  </a:lnTo>
                  <a:lnTo>
                    <a:pt x="463607" y="22651"/>
                  </a:lnTo>
                  <a:lnTo>
                    <a:pt x="22800" y="22651"/>
                  </a:lnTo>
                  <a:close/>
                </a:path>
                <a:path w="486409" h="362585">
                  <a:moveTo>
                    <a:pt x="0" y="0"/>
                  </a:moveTo>
                  <a:lnTo>
                    <a:pt x="22800" y="22651"/>
                  </a:lnTo>
                </a:path>
                <a:path w="486409" h="362585">
                  <a:moveTo>
                    <a:pt x="0" y="362421"/>
                  </a:moveTo>
                  <a:lnTo>
                    <a:pt x="22800" y="339769"/>
                  </a:lnTo>
                </a:path>
                <a:path w="486409" h="362585">
                  <a:moveTo>
                    <a:pt x="486407" y="362421"/>
                  </a:moveTo>
                  <a:lnTo>
                    <a:pt x="463607" y="339769"/>
                  </a:lnTo>
                </a:path>
                <a:path w="486409" h="362585">
                  <a:moveTo>
                    <a:pt x="486407" y="0"/>
                  </a:moveTo>
                  <a:lnTo>
                    <a:pt x="463607" y="22651"/>
                  </a:lnTo>
                </a:path>
                <a:path w="486409" h="362585">
                  <a:moveTo>
                    <a:pt x="129202" y="67953"/>
                  </a:moveTo>
                  <a:lnTo>
                    <a:pt x="357205" y="181210"/>
                  </a:lnTo>
                  <a:lnTo>
                    <a:pt x="129202" y="294467"/>
                  </a:lnTo>
                  <a:lnTo>
                    <a:pt x="129202" y="67953"/>
                  </a:lnTo>
                  <a:close/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641783" y="5676120"/>
            <a:ext cx="531495" cy="464820"/>
            <a:chOff x="8641783" y="5676120"/>
            <a:chExt cx="531495" cy="464820"/>
          </a:xfrm>
        </p:grpSpPr>
        <p:sp>
          <p:nvSpPr>
            <p:cNvPr id="19" name="object 19"/>
            <p:cNvSpPr/>
            <p:nvPr/>
          </p:nvSpPr>
          <p:spPr>
            <a:xfrm>
              <a:off x="8680852" y="5797330"/>
              <a:ext cx="132080" cy="334010"/>
            </a:xfrm>
            <a:custGeom>
              <a:avLst/>
              <a:gdLst/>
              <a:ahLst/>
              <a:cxnLst/>
              <a:rect l="l" t="t" r="r" b="b"/>
              <a:pathLst>
                <a:path w="132079" h="334010">
                  <a:moveTo>
                    <a:pt x="0" y="0"/>
                  </a:moveTo>
                  <a:lnTo>
                    <a:pt x="3505" y="8869"/>
                  </a:lnTo>
                  <a:lnTo>
                    <a:pt x="131982" y="33383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41783" y="5721051"/>
              <a:ext cx="85725" cy="102235"/>
            </a:xfrm>
            <a:custGeom>
              <a:avLst/>
              <a:gdLst/>
              <a:ahLst/>
              <a:cxnLst/>
              <a:rect l="l" t="t" r="r" b="b"/>
              <a:pathLst>
                <a:path w="85725" h="102235">
                  <a:moveTo>
                    <a:pt x="8914" y="0"/>
                  </a:moveTo>
                  <a:lnTo>
                    <a:pt x="0" y="101977"/>
                  </a:lnTo>
                  <a:lnTo>
                    <a:pt x="85148" y="68318"/>
                  </a:lnTo>
                  <a:lnTo>
                    <a:pt x="8914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62677" y="5801365"/>
              <a:ext cx="170815" cy="309880"/>
            </a:xfrm>
            <a:custGeom>
              <a:avLst/>
              <a:gdLst/>
              <a:ahLst/>
              <a:cxnLst/>
              <a:rect l="l" t="t" r="r" b="b"/>
              <a:pathLst>
                <a:path w="170815" h="309879">
                  <a:moveTo>
                    <a:pt x="170658" y="0"/>
                  </a:moveTo>
                  <a:lnTo>
                    <a:pt x="166055" y="8352"/>
                  </a:lnTo>
                  <a:lnTo>
                    <a:pt x="0" y="30966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88639" y="5729528"/>
              <a:ext cx="84455" cy="102870"/>
            </a:xfrm>
            <a:custGeom>
              <a:avLst/>
              <a:gdLst/>
              <a:ahLst/>
              <a:cxnLst/>
              <a:rect l="l" t="t" r="r" b="b"/>
              <a:pathLst>
                <a:path w="84454" h="102870">
                  <a:moveTo>
                    <a:pt x="84284" y="0"/>
                  </a:moveTo>
                  <a:lnTo>
                    <a:pt x="0" y="58093"/>
                  </a:lnTo>
                  <a:lnTo>
                    <a:pt x="80187" y="102284"/>
                  </a:lnTo>
                  <a:lnTo>
                    <a:pt x="84284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90090" y="5758141"/>
              <a:ext cx="1905" cy="350520"/>
            </a:xfrm>
            <a:custGeom>
              <a:avLst/>
              <a:gdLst/>
              <a:ahLst/>
              <a:cxnLst/>
              <a:rect l="l" t="t" r="r" b="b"/>
              <a:pathLst>
                <a:path w="1904" h="350520">
                  <a:moveTo>
                    <a:pt x="0" y="0"/>
                  </a:moveTo>
                  <a:lnTo>
                    <a:pt x="39" y="9537"/>
                  </a:lnTo>
                  <a:lnTo>
                    <a:pt x="1374" y="350341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44349" y="5676120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419" y="0"/>
                  </a:moveTo>
                  <a:lnTo>
                    <a:pt x="0" y="91738"/>
                  </a:lnTo>
                  <a:lnTo>
                    <a:pt x="91558" y="91379"/>
                  </a:lnTo>
                  <a:lnTo>
                    <a:pt x="45419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07460" algn="l"/>
              </a:tabLst>
            </a:pPr>
            <a:r>
              <a:rPr dirty="0"/>
              <a:t>Topological</a:t>
            </a:r>
            <a:r>
              <a:rPr spc="295" dirty="0"/>
              <a:t> </a:t>
            </a:r>
            <a:r>
              <a:rPr dirty="0"/>
              <a:t>sorting</a:t>
            </a:r>
            <a:r>
              <a:rPr spc="295" dirty="0"/>
              <a:t> </a:t>
            </a:r>
            <a:r>
              <a:rPr spc="35" dirty="0"/>
              <a:t>algorithm:</a:t>
            </a:r>
            <a:r>
              <a:rPr dirty="0"/>
              <a:t>	running</a:t>
            </a:r>
            <a:r>
              <a:rPr spc="250" dirty="0"/>
              <a:t> </a:t>
            </a:r>
            <a:r>
              <a:rPr spc="-20" dirty="0"/>
              <a:t>time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56367" y="1131247"/>
            <a:ext cx="7146290" cy="4012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marR="93980">
              <a:lnSpc>
                <a:spcPct val="132100"/>
              </a:lnSpc>
              <a:spcBef>
                <a:spcPts val="100"/>
              </a:spcBef>
              <a:tabLst>
                <a:tab pos="13036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306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Maintain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following </a:t>
            </a:r>
            <a:r>
              <a:rPr sz="1800" spc="-10" dirty="0">
                <a:latin typeface="Lucida Sans Unicode"/>
                <a:cs typeface="Lucida Sans Unicode"/>
              </a:rPr>
              <a:t>information:</a:t>
            </a:r>
            <a:endParaRPr sz="1800">
              <a:latin typeface="Lucida Sans Unicode"/>
              <a:cs typeface="Lucida Sans Unicode"/>
            </a:endParaRPr>
          </a:p>
          <a:p>
            <a:pPr marL="788035" indent="-238760">
              <a:lnSpc>
                <a:spcPct val="100000"/>
              </a:lnSpc>
              <a:spcBef>
                <a:spcPts val="480"/>
              </a:spcBef>
              <a:buFont typeface="Yu Gothic UI"/>
              <a:buChar char="-"/>
              <a:tabLst>
                <a:tab pos="788035" algn="l"/>
              </a:tabLst>
            </a:pPr>
            <a:r>
              <a:rPr sz="1800" i="1" dirty="0">
                <a:latin typeface="Times New Roman"/>
                <a:cs typeface="Times New Roman"/>
              </a:rPr>
              <a:t>count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remaining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incoming</a:t>
            </a:r>
            <a:r>
              <a:rPr sz="1800" spc="-10" dirty="0">
                <a:latin typeface="Lucida Sans Unicode"/>
                <a:cs typeface="Lucida Sans Unicode"/>
              </a:rPr>
              <a:t> edges</a:t>
            </a:r>
            <a:endParaRPr sz="1800">
              <a:latin typeface="Lucida Sans Unicode"/>
              <a:cs typeface="Lucida Sans Unicode"/>
            </a:endParaRPr>
          </a:p>
          <a:p>
            <a:pPr marL="788035" indent="-238760">
              <a:lnSpc>
                <a:spcPts val="1980"/>
              </a:lnSpc>
              <a:spcBef>
                <a:spcPts val="695"/>
              </a:spcBef>
              <a:buFont typeface="Yu Gothic UI"/>
              <a:buChar char="-"/>
              <a:tabLst>
                <a:tab pos="788035" algn="l"/>
              </a:tabLst>
            </a:pP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remaining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incoming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2960"/>
              </a:lnSpc>
              <a:tabLst>
                <a:tab pos="215582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Initialization: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via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single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through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3135"/>
              </a:lnSpc>
              <a:tabLst>
                <a:tab pos="156654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Update:</a:t>
            </a:r>
            <a:r>
              <a:rPr sz="1800" dirty="0">
                <a:latin typeface="Lucida Sans Unicode"/>
                <a:cs typeface="Lucida Sans Unicode"/>
              </a:rPr>
              <a:t>	to delete </a:t>
            </a:r>
            <a:r>
              <a:rPr sz="1800" i="1" spc="-5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  <a:p>
            <a:pPr marL="788035" indent="-238760">
              <a:lnSpc>
                <a:spcPct val="100000"/>
              </a:lnSpc>
              <a:spcBef>
                <a:spcPts val="484"/>
              </a:spcBef>
              <a:buFont typeface="Yu Gothic UI"/>
              <a:buChar char="-"/>
              <a:tabLst>
                <a:tab pos="788035" algn="l"/>
              </a:tabLst>
            </a:pPr>
            <a:r>
              <a:rPr sz="1800" dirty="0">
                <a:latin typeface="Lucida Sans Unicode"/>
                <a:cs typeface="Lucida Sans Unicode"/>
              </a:rPr>
              <a:t>remove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  <a:p>
            <a:pPr marL="788035" marR="1466850" indent="-238760">
              <a:lnSpc>
                <a:spcPct val="132100"/>
              </a:lnSpc>
              <a:buFont typeface="Yu Gothic UI"/>
              <a:buChar char="-"/>
              <a:tabLst>
                <a:tab pos="788035" algn="l"/>
              </a:tabLst>
            </a:pPr>
            <a:r>
              <a:rPr sz="1800" dirty="0">
                <a:latin typeface="Lucida Sans Unicode"/>
                <a:cs typeface="Lucida Sans Unicode"/>
              </a:rPr>
              <a:t>decrement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count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w</a:t>
            </a:r>
            <a:r>
              <a:rPr sz="1800" spc="-25" dirty="0">
                <a:latin typeface="Lucida Sans Unicode"/>
                <a:cs typeface="Lucida Sans Unicode"/>
              </a:rPr>
              <a:t>;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count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hits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788035" indent="-238760">
              <a:lnSpc>
                <a:spcPct val="100000"/>
              </a:lnSpc>
              <a:spcBef>
                <a:spcPts val="695"/>
              </a:spcBef>
              <a:buFont typeface="Yu Gothic UI"/>
              <a:buChar char="-"/>
              <a:tabLst>
                <a:tab pos="788035" algn="l"/>
                <a:tab pos="3299460" algn="l"/>
              </a:tabLst>
            </a:pPr>
            <a:r>
              <a:rPr sz="1800" dirty="0">
                <a:latin typeface="Lucida Sans Unicode"/>
                <a:cs typeface="Lucida Sans Unicode"/>
              </a:rPr>
              <a:t>this is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(1)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per </a:t>
            </a:r>
            <a:r>
              <a:rPr sz="1800" spc="-20" dirty="0">
                <a:latin typeface="Lucida Sans Unicode"/>
                <a:cs typeface="Lucida Sans Unicode"/>
              </a:rPr>
              <a:t>edge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C4912A-3F0B-9F9F-07F1-024425D7B926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52400" y="457200"/>
            <a:ext cx="9753600" cy="69668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https://www.youtube.com/watch?v=LFKZLXVO-Dg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</p:spTree>
    <p:extLst>
      <p:ext uri="{BB962C8B-B14F-4D97-AF65-F5344CB8AC3E}">
        <p14:creationId xmlns:p14="http://schemas.microsoft.com/office/powerpoint/2010/main" val="421860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One</a:t>
            </a:r>
            <a:r>
              <a:rPr spc="55" dirty="0"/>
              <a:t> </a:t>
            </a:r>
            <a:r>
              <a:rPr dirty="0"/>
              <a:t>week</a:t>
            </a:r>
            <a:r>
              <a:rPr spc="60" dirty="0"/>
              <a:t> of</a:t>
            </a:r>
            <a:r>
              <a:rPr spc="55" dirty="0"/>
              <a:t> </a:t>
            </a:r>
            <a:r>
              <a:rPr dirty="0"/>
              <a:t>Enron</a:t>
            </a:r>
            <a:r>
              <a:rPr spc="60" dirty="0"/>
              <a:t> </a:t>
            </a:r>
            <a:r>
              <a:rPr spc="-10" dirty="0"/>
              <a:t>emails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58229" y="1174466"/>
            <a:ext cx="6753859" cy="6199505"/>
            <a:chOff x="1758229" y="1174466"/>
            <a:chExt cx="6753859" cy="6199505"/>
          </a:xfrm>
        </p:grpSpPr>
        <p:sp>
          <p:nvSpPr>
            <p:cNvPr id="4" name="object 4"/>
            <p:cNvSpPr/>
            <p:nvPr/>
          </p:nvSpPr>
          <p:spPr>
            <a:xfrm>
              <a:off x="1758229" y="1174466"/>
              <a:ext cx="6753859" cy="6199505"/>
            </a:xfrm>
            <a:custGeom>
              <a:avLst/>
              <a:gdLst/>
              <a:ahLst/>
              <a:cxnLst/>
              <a:rect l="l" t="t" r="r" b="b"/>
              <a:pathLst>
                <a:path w="6753859" h="6199505">
                  <a:moveTo>
                    <a:pt x="0" y="0"/>
                  </a:moveTo>
                  <a:lnTo>
                    <a:pt x="6753645" y="0"/>
                  </a:lnTo>
                  <a:lnTo>
                    <a:pt x="6753645" y="6199311"/>
                  </a:lnTo>
                  <a:lnTo>
                    <a:pt x="0" y="6199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1903" y="1414678"/>
              <a:ext cx="6258496" cy="57096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The</a:t>
            </a:r>
            <a:r>
              <a:rPr spc="40" dirty="0"/>
              <a:t> </a:t>
            </a:r>
            <a:r>
              <a:rPr dirty="0"/>
              <a:t>evolution</a:t>
            </a:r>
            <a:r>
              <a:rPr spc="45" dirty="0"/>
              <a:t> </a:t>
            </a:r>
            <a:r>
              <a:rPr spc="60" dirty="0"/>
              <a:t>of</a:t>
            </a:r>
            <a:r>
              <a:rPr spc="45" dirty="0"/>
              <a:t> </a:t>
            </a:r>
            <a:r>
              <a:rPr spc="-50" dirty="0"/>
              <a:t>FCC</a:t>
            </a:r>
            <a:r>
              <a:rPr spc="40" dirty="0"/>
              <a:t> </a:t>
            </a:r>
            <a:r>
              <a:rPr spc="60" dirty="0"/>
              <a:t>lobbying</a:t>
            </a:r>
            <a:r>
              <a:rPr spc="45" dirty="0"/>
              <a:t> </a:t>
            </a:r>
            <a:r>
              <a:rPr spc="-10" dirty="0"/>
              <a:t>coalitions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4729" y="1145853"/>
            <a:ext cx="8355330" cy="6028055"/>
            <a:chOff x="824729" y="1145853"/>
            <a:chExt cx="8355330" cy="6028055"/>
          </a:xfrm>
        </p:grpSpPr>
        <p:sp>
          <p:nvSpPr>
            <p:cNvPr id="4" name="object 4"/>
            <p:cNvSpPr/>
            <p:nvPr/>
          </p:nvSpPr>
          <p:spPr>
            <a:xfrm>
              <a:off x="824729" y="1145853"/>
              <a:ext cx="8355330" cy="6028055"/>
            </a:xfrm>
            <a:custGeom>
              <a:avLst/>
              <a:gdLst/>
              <a:ahLst/>
              <a:cxnLst/>
              <a:rect l="l" t="t" r="r" b="b"/>
              <a:pathLst>
                <a:path w="8355330" h="6028055">
                  <a:moveTo>
                    <a:pt x="0" y="0"/>
                  </a:moveTo>
                  <a:lnTo>
                    <a:pt x="8354764" y="0"/>
                  </a:lnTo>
                  <a:lnTo>
                    <a:pt x="8354764" y="6027638"/>
                  </a:lnTo>
                  <a:lnTo>
                    <a:pt x="0" y="60276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600" y="1295400"/>
              <a:ext cx="7670800" cy="57531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91500" y="7221816"/>
            <a:ext cx="5964555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900" b="1" spc="10" dirty="0">
                <a:latin typeface="Trebuchet MS"/>
                <a:cs typeface="Trebuchet MS"/>
              </a:rPr>
              <a:t>“The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Evolution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of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55" dirty="0">
                <a:latin typeface="Trebuchet MS"/>
                <a:cs typeface="Trebuchet MS"/>
              </a:rPr>
              <a:t>FCC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60" dirty="0">
                <a:latin typeface="Trebuchet MS"/>
                <a:cs typeface="Trebuchet MS"/>
              </a:rPr>
              <a:t>Lobbying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Coalitions”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55" dirty="0">
                <a:latin typeface="Trebuchet MS"/>
                <a:cs typeface="Trebuchet MS"/>
              </a:rPr>
              <a:t>by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Pierre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de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Vries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in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JoSS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45" dirty="0">
                <a:latin typeface="Trebuchet MS"/>
                <a:cs typeface="Trebuchet MS"/>
              </a:rPr>
              <a:t>Visualization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65" dirty="0">
                <a:latin typeface="Trebuchet MS"/>
                <a:cs typeface="Trebuchet MS"/>
              </a:rPr>
              <a:t>Symposium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45" dirty="0">
                <a:latin typeface="Trebuchet MS"/>
                <a:cs typeface="Trebuchet MS"/>
              </a:rPr>
              <a:t>2010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-20" dirty="0"/>
              <a:t> </a:t>
            </a:r>
            <a:r>
              <a:rPr spc="65" dirty="0"/>
              <a:t>graph</a:t>
            </a:r>
            <a:r>
              <a:rPr spc="-20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34552" y="1346141"/>
          <a:ext cx="7981950" cy="5745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graph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43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35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node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35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edge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communication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telephone,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computer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fiber optic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cable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circuit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gate,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register,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 processor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wire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mechanical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joint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rod,</a:t>
                      </a:r>
                      <a:r>
                        <a:rPr sz="135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beam,</a:t>
                      </a:r>
                      <a:r>
                        <a:rPr sz="135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spring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financial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stock,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currency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transactions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transportation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street</a:t>
                      </a:r>
                      <a:r>
                        <a:rPr sz="135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intersection,</a:t>
                      </a:r>
                      <a:r>
                        <a:rPr sz="135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airport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highway,</a:t>
                      </a:r>
                      <a:r>
                        <a:rPr sz="1350" spc="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airway</a:t>
                      </a:r>
                      <a:r>
                        <a:rPr sz="1350" spc="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route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internet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class</a:t>
                      </a:r>
                      <a:r>
                        <a:rPr sz="135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sz="135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network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connection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game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board</a:t>
                      </a:r>
                      <a:r>
                        <a:rPr sz="1350" spc="-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position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legal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move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social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 relationship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person,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actor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friendship,</a:t>
                      </a:r>
                      <a:r>
                        <a:rPr sz="1350" spc="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movie</a:t>
                      </a:r>
                      <a:r>
                        <a:rPr sz="1350" spc="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cast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neural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network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neuron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synapse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protein</a:t>
                      </a: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network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protein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40" dirty="0">
                          <a:latin typeface="Lucida Sans Unicode"/>
                          <a:cs typeface="Lucida Sans Unicode"/>
                        </a:rPr>
                        <a:t>protein-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protein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interaction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molecule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atom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bond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96824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7660" algn="l"/>
              </a:tabLst>
            </a:pPr>
            <a:r>
              <a:rPr spc="70" dirty="0"/>
              <a:t>Graph</a:t>
            </a:r>
            <a:r>
              <a:rPr spc="85" dirty="0"/>
              <a:t> </a:t>
            </a:r>
            <a:r>
              <a:rPr spc="-10" dirty="0"/>
              <a:t>representation:</a:t>
            </a:r>
            <a:r>
              <a:rPr dirty="0"/>
              <a:t>	adjacency</a:t>
            </a:r>
            <a:r>
              <a:rPr spc="355" dirty="0"/>
              <a:t> </a:t>
            </a:r>
            <a:r>
              <a:rPr spc="-1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216" y="1238065"/>
            <a:ext cx="8055783" cy="1795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ts val="1980"/>
              </a:lnSpc>
              <a:spcBef>
                <a:spcPts val="100"/>
              </a:spcBef>
              <a:tabLst>
                <a:tab pos="223837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Adjacency</a:t>
            </a:r>
            <a:r>
              <a:rPr sz="1800" spc="8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matrix.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spc="-110" dirty="0">
                <a:latin typeface="Times New Roman"/>
                <a:cs typeface="Times New Roman"/>
              </a:rPr>
              <a:t>n</a:t>
            </a:r>
            <a:r>
              <a:rPr sz="1800" spc="-110" dirty="0">
                <a:latin typeface="Lucida Sans Unicode"/>
                <a:cs typeface="Lucida Sans Unicode"/>
              </a:rPr>
              <a:t>-</a:t>
            </a:r>
            <a:r>
              <a:rPr lang="en-GB" sz="1800" spc="-110" dirty="0">
                <a:latin typeface="Lucida Sans Unicode"/>
                <a:cs typeface="Lucida Sans Unicode"/>
              </a:rPr>
              <a:t> </a:t>
            </a:r>
            <a:r>
              <a:rPr sz="1800" spc="-215" dirty="0">
                <a:latin typeface="Lucida Sans Unicode"/>
                <a:cs typeface="Lucida Sans Unicode"/>
              </a:rPr>
              <a:t>by</a:t>
            </a:r>
            <a:r>
              <a:rPr lang="en-GB" sz="1800" spc="-215" dirty="0">
                <a:latin typeface="Lucida Sans Unicode"/>
                <a:cs typeface="Lucida Sans Unicode"/>
              </a:rPr>
              <a:t> </a:t>
            </a:r>
            <a:r>
              <a:rPr sz="1800" spc="-215" dirty="0">
                <a:latin typeface="Lucida Sans Unicode"/>
                <a:cs typeface="Lucida Sans Unicode"/>
              </a:rPr>
              <a:t>-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matrix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A</a:t>
            </a:r>
            <a:r>
              <a:rPr sz="1800" i="1" baseline="-18518" dirty="0">
                <a:latin typeface="Times New Roman"/>
                <a:cs typeface="Times New Roman"/>
              </a:rPr>
              <a:t>uv</a:t>
            </a:r>
            <a:r>
              <a:rPr sz="1800" i="1" spc="232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representations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Space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proportional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n</a:t>
            </a:r>
            <a:r>
              <a:rPr sz="1800" spc="-37" baseline="18518" dirty="0">
                <a:latin typeface="Times New Roman"/>
                <a:cs typeface="Times New Roman"/>
              </a:rPr>
              <a:t>2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Checking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spc="5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edge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 </a:t>
            </a:r>
            <a:r>
              <a:rPr sz="1800" dirty="0">
                <a:latin typeface="Symbol"/>
                <a:cs typeface="Symbol"/>
              </a:rPr>
              <a:t></a:t>
            </a:r>
            <a:r>
              <a:rPr sz="1800" dirty="0">
                <a:latin typeface="Times New Roman"/>
                <a:cs typeface="Times New Roman"/>
              </a:rPr>
              <a:t>(1)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Identifying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Symbol"/>
                <a:cs typeface="Symbol"/>
              </a:rPr>
              <a:t>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baseline="18518" dirty="0">
                <a:latin typeface="Times New Roman"/>
                <a:cs typeface="Times New Roman"/>
              </a:rPr>
              <a:t>2</a:t>
            </a:r>
            <a:r>
              <a:rPr sz="1800" spc="50" dirty="0">
                <a:latin typeface="Times New Roman"/>
                <a:cs typeface="Times New Roman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73325" y="4268781"/>
          <a:ext cx="2203444" cy="2306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92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2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3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4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5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6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7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8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marR="33020"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2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33020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3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4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5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33020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6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7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8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206225" y="4131061"/>
            <a:ext cx="2604135" cy="2766060"/>
            <a:chOff x="1206225" y="4131061"/>
            <a:chExt cx="2604135" cy="27660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225" y="4131061"/>
              <a:ext cx="2603710" cy="27658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87085" y="5420941"/>
              <a:ext cx="269875" cy="340995"/>
            </a:xfrm>
            <a:custGeom>
              <a:avLst/>
              <a:gdLst/>
              <a:ahLst/>
              <a:cxnLst/>
              <a:rect l="l" t="t" r="r" b="b"/>
              <a:pathLst>
                <a:path w="269875" h="340995">
                  <a:moveTo>
                    <a:pt x="269590" y="0"/>
                  </a:moveTo>
                  <a:lnTo>
                    <a:pt x="0" y="340803"/>
                  </a:lnTo>
                </a:path>
              </a:pathLst>
            </a:custGeom>
            <a:ln w="28612">
              <a:solidFill>
                <a:srgbClr val="D81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LFKZLXVO-D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3663</Words>
  <Application>Microsoft Macintosh PowerPoint</Application>
  <PresentationFormat>自定义</PresentationFormat>
  <Paragraphs>643</Paragraphs>
  <Slides>54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6" baseType="lpstr">
      <vt:lpstr>等线</vt:lpstr>
      <vt:lpstr>Microsoft Yahei</vt:lpstr>
      <vt:lpstr>Arial MT</vt:lpstr>
      <vt:lpstr>Yu Gothic UI</vt:lpstr>
      <vt:lpstr>Lucida Console</vt:lpstr>
      <vt:lpstr>Lucida Sans Unicode</vt:lpstr>
      <vt:lpstr>Symbol</vt:lpstr>
      <vt:lpstr>Tahoma</vt:lpstr>
      <vt:lpstr>Times New Roman</vt:lpstr>
      <vt:lpstr>Trebuchet MS</vt:lpstr>
      <vt:lpstr>Verdana</vt:lpstr>
      <vt:lpstr>Office Theme</vt:lpstr>
      <vt:lpstr>3. Graphs</vt:lpstr>
      <vt:lpstr>3. Graphs</vt:lpstr>
      <vt:lpstr>Example of Graphs</vt:lpstr>
      <vt:lpstr>Example of Graphs</vt:lpstr>
      <vt:lpstr>Undirected graphs</vt:lpstr>
      <vt:lpstr>One week of Enron emails</vt:lpstr>
      <vt:lpstr>The evolution of FCC lobbying coalitions</vt:lpstr>
      <vt:lpstr>Some graph applications</vt:lpstr>
      <vt:lpstr>Graph representation: adjacency matrix</vt:lpstr>
      <vt:lpstr>Graph representation: adjacency lists</vt:lpstr>
      <vt:lpstr>Paths and connectivity</vt:lpstr>
      <vt:lpstr>Cycles</vt:lpstr>
      <vt:lpstr>Trees</vt:lpstr>
      <vt:lpstr>Rooted trees</vt:lpstr>
      <vt:lpstr>Phylogeny trees</vt:lpstr>
      <vt:lpstr>GUI containment hierarchy</vt:lpstr>
      <vt:lpstr>3. Graphs</vt:lpstr>
      <vt:lpstr>Connectivity</vt:lpstr>
      <vt:lpstr>Breadth-first search</vt:lpstr>
      <vt:lpstr>Breadth-first search</vt:lpstr>
      <vt:lpstr>Breadth-first search: analysis</vt:lpstr>
      <vt:lpstr>Connected component</vt:lpstr>
      <vt:lpstr>Flood fill</vt:lpstr>
      <vt:lpstr>Flood fill</vt:lpstr>
      <vt:lpstr>Connected component</vt:lpstr>
      <vt:lpstr>3. Graphs</vt:lpstr>
      <vt:lpstr>Bipartite graphs</vt:lpstr>
      <vt:lpstr>Testing bipartiteness</vt:lpstr>
      <vt:lpstr>An obstruction to bipartiteness</vt:lpstr>
      <vt:lpstr>Bipartite graphs</vt:lpstr>
      <vt:lpstr>Bipartite graphs</vt:lpstr>
      <vt:lpstr>Bipartite graphs</vt:lpstr>
      <vt:lpstr>The only obstruction to bipartiteness</vt:lpstr>
      <vt:lpstr>3. Graphs</vt:lpstr>
      <vt:lpstr>Directed graphs</vt:lpstr>
      <vt:lpstr>World wide web</vt:lpstr>
      <vt:lpstr>Road network</vt:lpstr>
      <vt:lpstr>Political blogosphere graph</vt:lpstr>
      <vt:lpstr>Ecological food web</vt:lpstr>
      <vt:lpstr>Some directed graph applications</vt:lpstr>
      <vt:lpstr>Graph search</vt:lpstr>
      <vt:lpstr>Strong connectivity</vt:lpstr>
      <vt:lpstr>Strong connectivity: algorithm</vt:lpstr>
      <vt:lpstr>Strong components</vt:lpstr>
      <vt:lpstr>3. Graphs</vt:lpstr>
      <vt:lpstr>Directed acyclic graphs</vt:lpstr>
      <vt:lpstr>Precedence constraints</vt:lpstr>
      <vt:lpstr>Directed acyclic graphs</vt:lpstr>
      <vt:lpstr>Directed acyclic graphs</vt:lpstr>
      <vt:lpstr>Directed acyclic graphs</vt:lpstr>
      <vt:lpstr>PowerPoint 演示文稿</vt:lpstr>
      <vt:lpstr>Directed acyclic graphs</vt:lpstr>
      <vt:lpstr>Topological sorting algorithm: running time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Fan B</cp:lastModifiedBy>
  <cp:revision>2</cp:revision>
  <dcterms:created xsi:type="dcterms:W3CDTF">2025-09-02T03:07:58Z</dcterms:created>
  <dcterms:modified xsi:type="dcterms:W3CDTF">2025-10-29T13:05:11Z</dcterms:modified>
</cp:coreProperties>
</file>